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82" r:id="rId2"/>
    <p:sldId id="388" r:id="rId3"/>
    <p:sldId id="387" r:id="rId4"/>
    <p:sldId id="389" r:id="rId5"/>
    <p:sldId id="390" r:id="rId6"/>
    <p:sldId id="381" r:id="rId7"/>
    <p:sldId id="386" r:id="rId8"/>
    <p:sldId id="383" r:id="rId9"/>
    <p:sldId id="385" r:id="rId10"/>
    <p:sldId id="384" r:id="rId11"/>
    <p:sldId id="391" r:id="rId12"/>
  </p:sldIdLst>
  <p:sldSz cx="9144000" cy="6858000" type="screen4x3"/>
  <p:notesSz cx="6888163" cy="9621838"/>
  <p:defaultTextStyle>
    <a:defPPr>
      <a:defRPr lang="es-ES_tradnl"/>
    </a:defPPr>
    <a:lvl1pPr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92">
          <p15:clr>
            <a:srgbClr val="A4A3A4"/>
          </p15:clr>
        </p15:guide>
        <p15:guide id="2" pos="28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30">
          <p15:clr>
            <a:srgbClr val="A4A3A4"/>
          </p15:clr>
        </p15:guide>
        <p15:guide id="2" pos="216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FFCCFF"/>
    <a:srgbClr val="000099"/>
    <a:srgbClr val="FFCC00"/>
    <a:srgbClr val="FF0000"/>
    <a:srgbClr val="FFFFCC"/>
    <a:srgbClr val="FFFF99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C60FB3-4159-4D3D-8B2E-AD0108ACA0BE}" v="259" dt="2024-06-12T21:34:34.9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1386" y="48"/>
      </p:cViewPr>
      <p:guideLst>
        <p:guide orient="horz" pos="3792"/>
        <p:guide pos="28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238"/>
    </p:cViewPr>
  </p:sorterViewPr>
  <p:notesViewPr>
    <p:cSldViewPr>
      <p:cViewPr varScale="1">
        <p:scale>
          <a:sx n="37" d="100"/>
          <a:sy n="37" d="100"/>
        </p:scale>
        <p:origin x="-1470" y="-96"/>
      </p:cViewPr>
      <p:guideLst>
        <p:guide orient="horz" pos="3030"/>
        <p:guide pos="216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xel Cattaneo" userId="90c2a4af-19c8-4a51-b3b2-f24c0bb58930" providerId="ADAL" clId="{9EC60FB3-4159-4D3D-8B2E-AD0108ACA0BE}"/>
    <pc:docChg chg="undo custSel addSld modSld sldOrd">
      <pc:chgData name="Axel Cattaneo" userId="90c2a4af-19c8-4a51-b3b2-f24c0bb58930" providerId="ADAL" clId="{9EC60FB3-4159-4D3D-8B2E-AD0108ACA0BE}" dt="2024-06-13T14:41:59.829" v="1835" actId="478"/>
      <pc:docMkLst>
        <pc:docMk/>
      </pc:docMkLst>
      <pc:sldChg chg="addSp delSp modSp mod modAnim">
        <pc:chgData name="Axel Cattaneo" userId="90c2a4af-19c8-4a51-b3b2-f24c0bb58930" providerId="ADAL" clId="{9EC60FB3-4159-4D3D-8B2E-AD0108ACA0BE}" dt="2024-06-12T21:02:50.893" v="1177"/>
        <pc:sldMkLst>
          <pc:docMk/>
          <pc:sldMk cId="0" sldId="381"/>
        </pc:sldMkLst>
        <pc:spChg chg="add mod">
          <ac:chgData name="Axel Cattaneo" userId="90c2a4af-19c8-4a51-b3b2-f24c0bb58930" providerId="ADAL" clId="{9EC60FB3-4159-4D3D-8B2E-AD0108ACA0BE}" dt="2024-05-20T16:21:05.617" v="509" actId="1076"/>
          <ac:spMkLst>
            <pc:docMk/>
            <pc:sldMk cId="0" sldId="381"/>
            <ac:spMk id="5" creationId="{39FF9BC1-0CC6-D2F5-E10A-62C0A7BE2770}"/>
          </ac:spMkLst>
        </pc:spChg>
        <pc:spChg chg="add mod">
          <ac:chgData name="Axel Cattaneo" userId="90c2a4af-19c8-4a51-b3b2-f24c0bb58930" providerId="ADAL" clId="{9EC60FB3-4159-4D3D-8B2E-AD0108ACA0BE}" dt="2024-05-20T16:21:12.001" v="510" actId="1076"/>
          <ac:spMkLst>
            <pc:docMk/>
            <pc:sldMk cId="0" sldId="381"/>
            <ac:spMk id="6" creationId="{812CBA75-F11D-2B22-9331-0B2D265E2FDD}"/>
          </ac:spMkLst>
        </pc:spChg>
        <pc:spChg chg="mod">
          <ac:chgData name="Axel Cattaneo" userId="90c2a4af-19c8-4a51-b3b2-f24c0bb58930" providerId="ADAL" clId="{9EC60FB3-4159-4D3D-8B2E-AD0108ACA0BE}" dt="2024-06-12T18:40:17.336" v="651" actId="6549"/>
          <ac:spMkLst>
            <pc:docMk/>
            <pc:sldMk cId="0" sldId="381"/>
            <ac:spMk id="35844" creationId="{00000000-0000-0000-0000-000000000000}"/>
          </ac:spMkLst>
        </pc:spChg>
        <pc:spChg chg="mod">
          <ac:chgData name="Axel Cattaneo" userId="90c2a4af-19c8-4a51-b3b2-f24c0bb58930" providerId="ADAL" clId="{9EC60FB3-4159-4D3D-8B2E-AD0108ACA0BE}" dt="2024-06-12T18:44:58.776" v="802" actId="6549"/>
          <ac:spMkLst>
            <pc:docMk/>
            <pc:sldMk cId="0" sldId="381"/>
            <ac:spMk id="35848" creationId="{00000000-0000-0000-0000-000000000000}"/>
          </ac:spMkLst>
        </pc:spChg>
        <pc:spChg chg="mod">
          <ac:chgData name="Axel Cattaneo" userId="90c2a4af-19c8-4a51-b3b2-f24c0bb58930" providerId="ADAL" clId="{9EC60FB3-4159-4D3D-8B2E-AD0108ACA0BE}" dt="2024-06-12T18:44:48.271" v="801" actId="14100"/>
          <ac:spMkLst>
            <pc:docMk/>
            <pc:sldMk cId="0" sldId="381"/>
            <ac:spMk id="35856" creationId="{00000000-0000-0000-0000-000000000000}"/>
          </ac:spMkLst>
        </pc:spChg>
        <pc:spChg chg="mod">
          <ac:chgData name="Axel Cattaneo" userId="90c2a4af-19c8-4a51-b3b2-f24c0bb58930" providerId="ADAL" clId="{9EC60FB3-4159-4D3D-8B2E-AD0108ACA0BE}" dt="2024-06-12T18:44:39.728" v="800" actId="14100"/>
          <ac:spMkLst>
            <pc:docMk/>
            <pc:sldMk cId="0" sldId="381"/>
            <ac:spMk id="35857" creationId="{00000000-0000-0000-0000-000000000000}"/>
          </ac:spMkLst>
        </pc:spChg>
        <pc:spChg chg="mod">
          <ac:chgData name="Axel Cattaneo" userId="90c2a4af-19c8-4a51-b3b2-f24c0bb58930" providerId="ADAL" clId="{9EC60FB3-4159-4D3D-8B2E-AD0108ACA0BE}" dt="2024-06-12T21:01:29.064" v="1166" actId="1076"/>
          <ac:spMkLst>
            <pc:docMk/>
            <pc:sldMk cId="0" sldId="381"/>
            <ac:spMk id="163855" creationId="{00000000-0000-0000-0000-000000000000}"/>
          </ac:spMkLst>
        </pc:spChg>
        <pc:spChg chg="mod">
          <ac:chgData name="Axel Cattaneo" userId="90c2a4af-19c8-4a51-b3b2-f24c0bb58930" providerId="ADAL" clId="{9EC60FB3-4159-4D3D-8B2E-AD0108ACA0BE}" dt="2024-06-12T18:40:57.589" v="695" actId="6549"/>
          <ac:spMkLst>
            <pc:docMk/>
            <pc:sldMk cId="0" sldId="381"/>
            <ac:spMk id="163860" creationId="{00000000-0000-0000-0000-000000000000}"/>
          </ac:spMkLst>
        </pc:spChg>
        <pc:spChg chg="mod">
          <ac:chgData name="Axel Cattaneo" userId="90c2a4af-19c8-4a51-b3b2-f24c0bb58930" providerId="ADAL" clId="{9EC60FB3-4159-4D3D-8B2E-AD0108ACA0BE}" dt="2024-06-12T18:41:25.017" v="741" actId="1076"/>
          <ac:spMkLst>
            <pc:docMk/>
            <pc:sldMk cId="0" sldId="381"/>
            <ac:spMk id="163861" creationId="{00000000-0000-0000-0000-000000000000}"/>
          </ac:spMkLst>
        </pc:spChg>
        <pc:spChg chg="mod">
          <ac:chgData name="Axel Cattaneo" userId="90c2a4af-19c8-4a51-b3b2-f24c0bb58930" providerId="ADAL" clId="{9EC60FB3-4159-4D3D-8B2E-AD0108ACA0BE}" dt="2024-06-12T18:41:36.006" v="769" actId="20577"/>
          <ac:spMkLst>
            <pc:docMk/>
            <pc:sldMk cId="0" sldId="381"/>
            <ac:spMk id="163862" creationId="{00000000-0000-0000-0000-000000000000}"/>
          </ac:spMkLst>
        </pc:spChg>
        <pc:cxnChg chg="add del mod">
          <ac:chgData name="Axel Cattaneo" userId="90c2a4af-19c8-4a51-b3b2-f24c0bb58930" providerId="ADAL" clId="{9EC60FB3-4159-4D3D-8B2E-AD0108ACA0BE}" dt="2024-05-20T16:18:59.410" v="488" actId="478"/>
          <ac:cxnSpMkLst>
            <pc:docMk/>
            <pc:sldMk cId="0" sldId="381"/>
            <ac:cxnSpMk id="4" creationId="{9DF9F092-4FFB-6DA7-55C6-004549B6D7FD}"/>
          </ac:cxnSpMkLst>
        </pc:cxnChg>
      </pc:sldChg>
      <pc:sldChg chg="addSp delSp modSp mod ord delAnim modAnim">
        <pc:chgData name="Axel Cattaneo" userId="90c2a4af-19c8-4a51-b3b2-f24c0bb58930" providerId="ADAL" clId="{9EC60FB3-4159-4D3D-8B2E-AD0108ACA0BE}" dt="2024-06-12T21:07:44.717" v="1311"/>
        <pc:sldMkLst>
          <pc:docMk/>
          <pc:sldMk cId="0" sldId="382"/>
        </pc:sldMkLst>
        <pc:spChg chg="add del mod">
          <ac:chgData name="Axel Cattaneo" userId="90c2a4af-19c8-4a51-b3b2-f24c0bb58930" providerId="ADAL" clId="{9EC60FB3-4159-4D3D-8B2E-AD0108ACA0BE}" dt="2024-06-12T20:51:59.874" v="999" actId="21"/>
          <ac:spMkLst>
            <pc:docMk/>
            <pc:sldMk cId="0" sldId="382"/>
            <ac:spMk id="2" creationId="{C2214108-F0D6-B891-CEFE-F66A0E48B491}"/>
          </ac:spMkLst>
        </pc:spChg>
        <pc:spChg chg="add del mod">
          <ac:chgData name="Axel Cattaneo" userId="90c2a4af-19c8-4a51-b3b2-f24c0bb58930" providerId="ADAL" clId="{9EC60FB3-4159-4D3D-8B2E-AD0108ACA0BE}" dt="2024-06-12T20:41:28.454" v="809"/>
          <ac:spMkLst>
            <pc:docMk/>
            <pc:sldMk cId="0" sldId="382"/>
            <ac:spMk id="3" creationId="{775B0B4E-64F8-96F9-20C8-D5944AD79568}"/>
          </ac:spMkLst>
        </pc:spChg>
        <pc:spChg chg="add mod">
          <ac:chgData name="Axel Cattaneo" userId="90c2a4af-19c8-4a51-b3b2-f24c0bb58930" providerId="ADAL" clId="{9EC60FB3-4159-4D3D-8B2E-AD0108ACA0BE}" dt="2024-06-12T20:47:24.699" v="993" actId="113"/>
          <ac:spMkLst>
            <pc:docMk/>
            <pc:sldMk cId="0" sldId="382"/>
            <ac:spMk id="4" creationId="{0B1B2EF6-8DBB-8D0F-05FF-C2024A63E9AB}"/>
          </ac:spMkLst>
        </pc:spChg>
        <pc:spChg chg="add mod">
          <ac:chgData name="Axel Cattaneo" userId="90c2a4af-19c8-4a51-b3b2-f24c0bb58930" providerId="ADAL" clId="{9EC60FB3-4159-4D3D-8B2E-AD0108ACA0BE}" dt="2024-06-12T21:07:21.699" v="1308" actId="14100"/>
          <ac:spMkLst>
            <pc:docMk/>
            <pc:sldMk cId="0" sldId="382"/>
            <ac:spMk id="5" creationId="{9A26EF53-9256-4254-9DCD-FDBABC2897C1}"/>
          </ac:spMkLst>
        </pc:spChg>
        <pc:spChg chg="mod">
          <ac:chgData name="Axel Cattaneo" userId="90c2a4af-19c8-4a51-b3b2-f24c0bb58930" providerId="ADAL" clId="{9EC60FB3-4159-4D3D-8B2E-AD0108ACA0BE}" dt="2024-06-12T20:43:49.043" v="928" actId="313"/>
          <ac:spMkLst>
            <pc:docMk/>
            <pc:sldMk cId="0" sldId="382"/>
            <ac:spMk id="36867" creationId="{00000000-0000-0000-0000-000000000000}"/>
          </ac:spMkLst>
        </pc:spChg>
        <pc:spChg chg="del mod">
          <ac:chgData name="Axel Cattaneo" userId="90c2a4af-19c8-4a51-b3b2-f24c0bb58930" providerId="ADAL" clId="{9EC60FB3-4159-4D3D-8B2E-AD0108ACA0BE}" dt="2024-05-27T19:16:40.650" v="555" actId="478"/>
          <ac:spMkLst>
            <pc:docMk/>
            <pc:sldMk cId="0" sldId="382"/>
            <ac:spMk id="164887" creationId="{00000000-0000-0000-0000-000000000000}"/>
          </ac:spMkLst>
        </pc:spChg>
      </pc:sldChg>
      <pc:sldChg chg="modSp mod">
        <pc:chgData name="Axel Cattaneo" userId="90c2a4af-19c8-4a51-b3b2-f24c0bb58930" providerId="ADAL" clId="{9EC60FB3-4159-4D3D-8B2E-AD0108ACA0BE}" dt="2024-05-27T19:19:32.476" v="613" actId="20577"/>
        <pc:sldMkLst>
          <pc:docMk/>
          <pc:sldMk cId="0" sldId="383"/>
        </pc:sldMkLst>
        <pc:spChg chg="mod">
          <ac:chgData name="Axel Cattaneo" userId="90c2a4af-19c8-4a51-b3b2-f24c0bb58930" providerId="ADAL" clId="{9EC60FB3-4159-4D3D-8B2E-AD0108ACA0BE}" dt="2024-05-27T19:19:32.476" v="613" actId="20577"/>
          <ac:spMkLst>
            <pc:docMk/>
            <pc:sldMk cId="0" sldId="383"/>
            <ac:spMk id="37891" creationId="{00000000-0000-0000-0000-000000000000}"/>
          </ac:spMkLst>
        </pc:spChg>
      </pc:sldChg>
      <pc:sldChg chg="addSp modSp mod ord modAnim">
        <pc:chgData name="Axel Cattaneo" userId="90c2a4af-19c8-4a51-b3b2-f24c0bb58930" providerId="ADAL" clId="{9EC60FB3-4159-4D3D-8B2E-AD0108ACA0BE}" dt="2024-06-12T21:34:34.933" v="1781"/>
        <pc:sldMkLst>
          <pc:docMk/>
          <pc:sldMk cId="0" sldId="384"/>
        </pc:sldMkLst>
        <pc:spChg chg="mod">
          <ac:chgData name="Axel Cattaneo" userId="90c2a4af-19c8-4a51-b3b2-f24c0bb58930" providerId="ADAL" clId="{9EC60FB3-4159-4D3D-8B2E-AD0108ACA0BE}" dt="2024-05-20T16:27:30.645" v="550" actId="1076"/>
          <ac:spMkLst>
            <pc:docMk/>
            <pc:sldMk cId="0" sldId="384"/>
            <ac:spMk id="166937" creationId="{00000000-0000-0000-0000-000000000000}"/>
          </ac:spMkLst>
        </pc:spChg>
        <pc:cxnChg chg="add">
          <ac:chgData name="Axel Cattaneo" userId="90c2a4af-19c8-4a51-b3b2-f24c0bb58930" providerId="ADAL" clId="{9EC60FB3-4159-4D3D-8B2E-AD0108ACA0BE}" dt="2024-05-20T16:26:01.208" v="531" actId="11529"/>
          <ac:cxnSpMkLst>
            <pc:docMk/>
            <pc:sldMk cId="0" sldId="384"/>
            <ac:cxnSpMk id="5" creationId="{DE1EAF5E-8B99-2E6C-C5AE-715CAF7C940C}"/>
          </ac:cxnSpMkLst>
        </pc:cxnChg>
        <pc:cxnChg chg="add mod">
          <ac:chgData name="Axel Cattaneo" userId="90c2a4af-19c8-4a51-b3b2-f24c0bb58930" providerId="ADAL" clId="{9EC60FB3-4159-4D3D-8B2E-AD0108ACA0BE}" dt="2024-05-20T16:26:51.661" v="537" actId="14100"/>
          <ac:cxnSpMkLst>
            <pc:docMk/>
            <pc:sldMk cId="0" sldId="384"/>
            <ac:cxnSpMk id="7" creationId="{CD7FAA50-F510-A179-1753-B04F2ECB3A2C}"/>
          </ac:cxnSpMkLst>
        </pc:cxnChg>
        <pc:cxnChg chg="add mod">
          <ac:chgData name="Axel Cattaneo" userId="90c2a4af-19c8-4a51-b3b2-f24c0bb58930" providerId="ADAL" clId="{9EC60FB3-4159-4D3D-8B2E-AD0108ACA0BE}" dt="2024-05-20T16:26:46.013" v="536" actId="14100"/>
          <ac:cxnSpMkLst>
            <pc:docMk/>
            <pc:sldMk cId="0" sldId="384"/>
            <ac:cxnSpMk id="8" creationId="{2E5838DC-4D03-BD41-E203-1A3E4651BD2B}"/>
          </ac:cxnSpMkLst>
        </pc:cxnChg>
      </pc:sldChg>
      <pc:sldChg chg="addSp delSp modSp mod modAnim">
        <pc:chgData name="Axel Cattaneo" userId="90c2a4af-19c8-4a51-b3b2-f24c0bb58930" providerId="ADAL" clId="{9EC60FB3-4159-4D3D-8B2E-AD0108ACA0BE}" dt="2024-05-20T16:24:57.507" v="529" actId="1037"/>
        <pc:sldMkLst>
          <pc:docMk/>
          <pc:sldMk cId="0" sldId="385"/>
        </pc:sldMkLst>
        <pc:spChg chg="add mod">
          <ac:chgData name="Axel Cattaneo" userId="90c2a4af-19c8-4a51-b3b2-f24c0bb58930" providerId="ADAL" clId="{9EC60FB3-4159-4D3D-8B2E-AD0108ACA0BE}" dt="2024-05-20T16:16:18.732" v="399" actId="1037"/>
          <ac:spMkLst>
            <pc:docMk/>
            <pc:sldMk cId="0" sldId="385"/>
            <ac:spMk id="5" creationId="{FF3FCA55-0710-4F3F-2B5E-2E1B1345F888}"/>
          </ac:spMkLst>
        </pc:spChg>
        <pc:spChg chg="add mod">
          <ac:chgData name="Axel Cattaneo" userId="90c2a4af-19c8-4a51-b3b2-f24c0bb58930" providerId="ADAL" clId="{9EC60FB3-4159-4D3D-8B2E-AD0108ACA0BE}" dt="2024-05-20T16:16:18.732" v="399" actId="1037"/>
          <ac:spMkLst>
            <pc:docMk/>
            <pc:sldMk cId="0" sldId="385"/>
            <ac:spMk id="6" creationId="{0ADC683B-FEB1-EF4A-3032-FE7DE8209BF1}"/>
          </ac:spMkLst>
        </pc:spChg>
        <pc:spChg chg="add mod">
          <ac:chgData name="Axel Cattaneo" userId="90c2a4af-19c8-4a51-b3b2-f24c0bb58930" providerId="ADAL" clId="{9EC60FB3-4159-4D3D-8B2E-AD0108ACA0BE}" dt="2024-05-20T16:16:18.732" v="399" actId="1037"/>
          <ac:spMkLst>
            <pc:docMk/>
            <pc:sldMk cId="0" sldId="385"/>
            <ac:spMk id="7" creationId="{B12DE3AC-AF45-2ACC-3B68-8AE216209BD1}"/>
          </ac:spMkLst>
        </pc:spChg>
        <pc:spChg chg="add mod">
          <ac:chgData name="Axel Cattaneo" userId="90c2a4af-19c8-4a51-b3b2-f24c0bb58930" providerId="ADAL" clId="{9EC60FB3-4159-4D3D-8B2E-AD0108ACA0BE}" dt="2024-05-20T16:16:18.732" v="399" actId="1037"/>
          <ac:spMkLst>
            <pc:docMk/>
            <pc:sldMk cId="0" sldId="385"/>
            <ac:spMk id="8" creationId="{69359A4A-E48C-D5C7-D491-92DF5F8F5632}"/>
          </ac:spMkLst>
        </pc:spChg>
        <pc:spChg chg="add mod">
          <ac:chgData name="Axel Cattaneo" userId="90c2a4af-19c8-4a51-b3b2-f24c0bb58930" providerId="ADAL" clId="{9EC60FB3-4159-4D3D-8B2E-AD0108ACA0BE}" dt="2024-05-20T16:16:18.732" v="399" actId="1037"/>
          <ac:spMkLst>
            <pc:docMk/>
            <pc:sldMk cId="0" sldId="385"/>
            <ac:spMk id="9" creationId="{933A02A0-10F4-C9F6-5C65-7436492EDC29}"/>
          </ac:spMkLst>
        </pc:spChg>
        <pc:spChg chg="add mod">
          <ac:chgData name="Axel Cattaneo" userId="90c2a4af-19c8-4a51-b3b2-f24c0bb58930" providerId="ADAL" clId="{9EC60FB3-4159-4D3D-8B2E-AD0108ACA0BE}" dt="2024-05-20T16:16:18.732" v="399" actId="1037"/>
          <ac:spMkLst>
            <pc:docMk/>
            <pc:sldMk cId="0" sldId="385"/>
            <ac:spMk id="10" creationId="{ED02E608-EC74-E56E-A8DE-CB63D0DABB8C}"/>
          </ac:spMkLst>
        </pc:spChg>
        <pc:spChg chg="add mod">
          <ac:chgData name="Axel Cattaneo" userId="90c2a4af-19c8-4a51-b3b2-f24c0bb58930" providerId="ADAL" clId="{9EC60FB3-4159-4D3D-8B2E-AD0108ACA0BE}" dt="2024-05-20T16:16:18.732" v="399" actId="1037"/>
          <ac:spMkLst>
            <pc:docMk/>
            <pc:sldMk cId="0" sldId="385"/>
            <ac:spMk id="11" creationId="{486CC6C5-9483-8E25-DE93-E298DA3E4223}"/>
          </ac:spMkLst>
        </pc:spChg>
        <pc:spChg chg="add mod">
          <ac:chgData name="Axel Cattaneo" userId="90c2a4af-19c8-4a51-b3b2-f24c0bb58930" providerId="ADAL" clId="{9EC60FB3-4159-4D3D-8B2E-AD0108ACA0BE}" dt="2024-05-20T16:17:46.905" v="480" actId="20577"/>
          <ac:spMkLst>
            <pc:docMk/>
            <pc:sldMk cId="0" sldId="385"/>
            <ac:spMk id="12" creationId="{96DBA8AE-6281-21F8-23AA-A5A83D2CBADD}"/>
          </ac:spMkLst>
        </pc:spChg>
        <pc:spChg chg="mod">
          <ac:chgData name="Axel Cattaneo" userId="90c2a4af-19c8-4a51-b3b2-f24c0bb58930" providerId="ADAL" clId="{9EC60FB3-4159-4D3D-8B2E-AD0108ACA0BE}" dt="2024-05-20T16:23:56.518" v="516" actId="571"/>
          <ac:spMkLst>
            <pc:docMk/>
            <pc:sldMk cId="0" sldId="385"/>
            <ac:spMk id="14" creationId="{57B6F422-EA9F-3DC3-5293-9BA992984418}"/>
          </ac:spMkLst>
        </pc:spChg>
        <pc:spChg chg="mod">
          <ac:chgData name="Axel Cattaneo" userId="90c2a4af-19c8-4a51-b3b2-f24c0bb58930" providerId="ADAL" clId="{9EC60FB3-4159-4D3D-8B2E-AD0108ACA0BE}" dt="2024-05-20T16:23:56.518" v="516" actId="571"/>
          <ac:spMkLst>
            <pc:docMk/>
            <pc:sldMk cId="0" sldId="385"/>
            <ac:spMk id="15" creationId="{2F553D4D-7009-C8AF-2D5B-009A8D8DB3BD}"/>
          </ac:spMkLst>
        </pc:spChg>
        <pc:spChg chg="mod">
          <ac:chgData name="Axel Cattaneo" userId="90c2a4af-19c8-4a51-b3b2-f24c0bb58930" providerId="ADAL" clId="{9EC60FB3-4159-4D3D-8B2E-AD0108ACA0BE}" dt="2024-05-20T16:23:56.518" v="516" actId="571"/>
          <ac:spMkLst>
            <pc:docMk/>
            <pc:sldMk cId="0" sldId="385"/>
            <ac:spMk id="16" creationId="{E2943A3D-FC50-38C9-D959-603243B7935D}"/>
          </ac:spMkLst>
        </pc:spChg>
        <pc:spChg chg="mod">
          <ac:chgData name="Axel Cattaneo" userId="90c2a4af-19c8-4a51-b3b2-f24c0bb58930" providerId="ADAL" clId="{9EC60FB3-4159-4D3D-8B2E-AD0108ACA0BE}" dt="2024-05-20T16:23:56.518" v="516" actId="571"/>
          <ac:spMkLst>
            <pc:docMk/>
            <pc:sldMk cId="0" sldId="385"/>
            <ac:spMk id="17" creationId="{EEEC49DC-61F7-3302-18DC-089655183DEE}"/>
          </ac:spMkLst>
        </pc:spChg>
        <pc:spChg chg="mod">
          <ac:chgData name="Axel Cattaneo" userId="90c2a4af-19c8-4a51-b3b2-f24c0bb58930" providerId="ADAL" clId="{9EC60FB3-4159-4D3D-8B2E-AD0108ACA0BE}" dt="2024-05-20T16:23:56.518" v="516" actId="571"/>
          <ac:spMkLst>
            <pc:docMk/>
            <pc:sldMk cId="0" sldId="385"/>
            <ac:spMk id="18" creationId="{1E50AAE3-A0CB-27B8-9142-0E5ADFCB8904}"/>
          </ac:spMkLst>
        </pc:spChg>
        <pc:spChg chg="add mod">
          <ac:chgData name="Axel Cattaneo" userId="90c2a4af-19c8-4a51-b3b2-f24c0bb58930" providerId="ADAL" clId="{9EC60FB3-4159-4D3D-8B2E-AD0108ACA0BE}" dt="2024-05-20T16:23:56.518" v="516" actId="571"/>
          <ac:spMkLst>
            <pc:docMk/>
            <pc:sldMk cId="0" sldId="385"/>
            <ac:spMk id="19" creationId="{5C16A658-1A15-CB3E-65CF-E194B3E757E5}"/>
          </ac:spMkLst>
        </pc:spChg>
        <pc:spChg chg="mod">
          <ac:chgData name="Axel Cattaneo" userId="90c2a4af-19c8-4a51-b3b2-f24c0bb58930" providerId="ADAL" clId="{9EC60FB3-4159-4D3D-8B2E-AD0108ACA0BE}" dt="2024-05-20T16:02:13.105" v="29" actId="20577"/>
          <ac:spMkLst>
            <pc:docMk/>
            <pc:sldMk cId="0" sldId="385"/>
            <ac:spMk id="39939" creationId="{00000000-0000-0000-0000-000000000000}"/>
          </ac:spMkLst>
        </pc:spChg>
        <pc:spChg chg="mod">
          <ac:chgData name="Axel Cattaneo" userId="90c2a4af-19c8-4a51-b3b2-f24c0bb58930" providerId="ADAL" clId="{9EC60FB3-4159-4D3D-8B2E-AD0108ACA0BE}" dt="2024-05-20T16:06:17.886" v="162" actId="20577"/>
          <ac:spMkLst>
            <pc:docMk/>
            <pc:sldMk cId="0" sldId="385"/>
            <ac:spMk id="39958" creationId="{00000000-0000-0000-0000-000000000000}"/>
          </ac:spMkLst>
        </pc:spChg>
        <pc:spChg chg="mod">
          <ac:chgData name="Axel Cattaneo" userId="90c2a4af-19c8-4a51-b3b2-f24c0bb58930" providerId="ADAL" clId="{9EC60FB3-4159-4D3D-8B2E-AD0108ACA0BE}" dt="2024-05-20T16:13:20.018" v="296" actId="1038"/>
          <ac:spMkLst>
            <pc:docMk/>
            <pc:sldMk cId="0" sldId="385"/>
            <ac:spMk id="39965" creationId="{00000000-0000-0000-0000-000000000000}"/>
          </ac:spMkLst>
        </pc:spChg>
        <pc:spChg chg="mod">
          <ac:chgData name="Axel Cattaneo" userId="90c2a4af-19c8-4a51-b3b2-f24c0bb58930" providerId="ADAL" clId="{9EC60FB3-4159-4D3D-8B2E-AD0108ACA0BE}" dt="2024-05-20T16:12:57.109" v="293" actId="20577"/>
          <ac:spMkLst>
            <pc:docMk/>
            <pc:sldMk cId="0" sldId="385"/>
            <ac:spMk id="39966" creationId="{00000000-0000-0000-0000-000000000000}"/>
          </ac:spMkLst>
        </pc:spChg>
        <pc:spChg chg="mod">
          <ac:chgData name="Axel Cattaneo" userId="90c2a4af-19c8-4a51-b3b2-f24c0bb58930" providerId="ADAL" clId="{9EC60FB3-4159-4D3D-8B2E-AD0108ACA0BE}" dt="2024-05-20T16:12:51.057" v="290" actId="20577"/>
          <ac:spMkLst>
            <pc:docMk/>
            <pc:sldMk cId="0" sldId="385"/>
            <ac:spMk id="39967" creationId="{00000000-0000-0000-0000-000000000000}"/>
          </ac:spMkLst>
        </pc:spChg>
        <pc:spChg chg="del">
          <ac:chgData name="Axel Cattaneo" userId="90c2a4af-19c8-4a51-b3b2-f24c0bb58930" providerId="ADAL" clId="{9EC60FB3-4159-4D3D-8B2E-AD0108ACA0BE}" dt="2024-05-20T16:09:03.740" v="168" actId="478"/>
          <ac:spMkLst>
            <pc:docMk/>
            <pc:sldMk cId="0" sldId="385"/>
            <ac:spMk id="39972" creationId="{00000000-0000-0000-0000-000000000000}"/>
          </ac:spMkLst>
        </pc:spChg>
        <pc:spChg chg="del mod">
          <ac:chgData name="Axel Cattaneo" userId="90c2a4af-19c8-4a51-b3b2-f24c0bb58930" providerId="ADAL" clId="{9EC60FB3-4159-4D3D-8B2E-AD0108ACA0BE}" dt="2024-05-20T16:08:52.805" v="166" actId="478"/>
          <ac:spMkLst>
            <pc:docMk/>
            <pc:sldMk cId="0" sldId="385"/>
            <ac:spMk id="39973" creationId="{00000000-0000-0000-0000-000000000000}"/>
          </ac:spMkLst>
        </pc:spChg>
        <pc:spChg chg="del">
          <ac:chgData name="Axel Cattaneo" userId="90c2a4af-19c8-4a51-b3b2-f24c0bb58930" providerId="ADAL" clId="{9EC60FB3-4159-4D3D-8B2E-AD0108ACA0BE}" dt="2024-05-20T16:08:58.770" v="167" actId="478"/>
          <ac:spMkLst>
            <pc:docMk/>
            <pc:sldMk cId="0" sldId="385"/>
            <ac:spMk id="39974" creationId="{00000000-0000-0000-0000-000000000000}"/>
          </ac:spMkLst>
        </pc:spChg>
        <pc:spChg chg="mod">
          <ac:chgData name="Axel Cattaneo" userId="90c2a4af-19c8-4a51-b3b2-f24c0bb58930" providerId="ADAL" clId="{9EC60FB3-4159-4D3D-8B2E-AD0108ACA0BE}" dt="2024-05-20T16:16:09.674" v="392" actId="1037"/>
          <ac:spMkLst>
            <pc:docMk/>
            <pc:sldMk cId="0" sldId="385"/>
            <ac:spMk id="39980" creationId="{00000000-0000-0000-0000-000000000000}"/>
          </ac:spMkLst>
        </pc:spChg>
        <pc:spChg chg="mod">
          <ac:chgData name="Axel Cattaneo" userId="90c2a4af-19c8-4a51-b3b2-f24c0bb58930" providerId="ADAL" clId="{9EC60FB3-4159-4D3D-8B2E-AD0108ACA0BE}" dt="2024-05-20T16:24:53.269" v="528" actId="1038"/>
          <ac:spMkLst>
            <pc:docMk/>
            <pc:sldMk cId="0" sldId="385"/>
            <ac:spMk id="39981" creationId="{00000000-0000-0000-0000-000000000000}"/>
          </ac:spMkLst>
        </pc:spChg>
        <pc:spChg chg="mod">
          <ac:chgData name="Axel Cattaneo" userId="90c2a4af-19c8-4a51-b3b2-f24c0bb58930" providerId="ADAL" clId="{9EC60FB3-4159-4D3D-8B2E-AD0108ACA0BE}" dt="2024-05-20T16:17:09.658" v="428" actId="1076"/>
          <ac:spMkLst>
            <pc:docMk/>
            <pc:sldMk cId="0" sldId="385"/>
            <ac:spMk id="39983" creationId="{00000000-0000-0000-0000-000000000000}"/>
          </ac:spMkLst>
        </pc:spChg>
        <pc:spChg chg="mod">
          <ac:chgData name="Axel Cattaneo" userId="90c2a4af-19c8-4a51-b3b2-f24c0bb58930" providerId="ADAL" clId="{9EC60FB3-4159-4D3D-8B2E-AD0108ACA0BE}" dt="2024-05-20T16:24:57.507" v="529" actId="1037"/>
          <ac:spMkLst>
            <pc:docMk/>
            <pc:sldMk cId="0" sldId="385"/>
            <ac:spMk id="39984" creationId="{00000000-0000-0000-0000-000000000000}"/>
          </ac:spMkLst>
        </pc:spChg>
        <pc:spChg chg="mod">
          <ac:chgData name="Axel Cattaneo" userId="90c2a4af-19c8-4a51-b3b2-f24c0bb58930" providerId="ADAL" clId="{9EC60FB3-4159-4D3D-8B2E-AD0108ACA0BE}" dt="2024-05-20T16:03:31.591" v="99" actId="20577"/>
          <ac:spMkLst>
            <pc:docMk/>
            <pc:sldMk cId="0" sldId="385"/>
            <ac:spMk id="167951" creationId="{00000000-0000-0000-0000-000000000000}"/>
          </ac:spMkLst>
        </pc:spChg>
        <pc:grpChg chg="mod">
          <ac:chgData name="Axel Cattaneo" userId="90c2a4af-19c8-4a51-b3b2-f24c0bb58930" providerId="ADAL" clId="{9EC60FB3-4159-4D3D-8B2E-AD0108ACA0BE}" dt="2024-05-20T16:24:45.574" v="525" actId="1038"/>
          <ac:grpSpMkLst>
            <pc:docMk/>
            <pc:sldMk cId="0" sldId="385"/>
            <ac:grpSpMk id="2" creationId="{00000000-0000-0000-0000-000000000000}"/>
          </ac:grpSpMkLst>
        </pc:grpChg>
        <pc:grpChg chg="mod">
          <ac:chgData name="Axel Cattaneo" userId="90c2a4af-19c8-4a51-b3b2-f24c0bb58930" providerId="ADAL" clId="{9EC60FB3-4159-4D3D-8B2E-AD0108ACA0BE}" dt="2024-05-20T16:24:37.041" v="520" actId="1038"/>
          <ac:grpSpMkLst>
            <pc:docMk/>
            <pc:sldMk cId="0" sldId="385"/>
            <ac:grpSpMk id="3" creationId="{00000000-0000-0000-0000-000000000000}"/>
          </ac:grpSpMkLst>
        </pc:grpChg>
        <pc:grpChg chg="mod">
          <ac:chgData name="Axel Cattaneo" userId="90c2a4af-19c8-4a51-b3b2-f24c0bb58930" providerId="ADAL" clId="{9EC60FB3-4159-4D3D-8B2E-AD0108ACA0BE}" dt="2024-05-20T16:17:56.275" v="485" actId="1035"/>
          <ac:grpSpMkLst>
            <pc:docMk/>
            <pc:sldMk cId="0" sldId="385"/>
            <ac:grpSpMk id="4" creationId="{00000000-0000-0000-0000-000000000000}"/>
          </ac:grpSpMkLst>
        </pc:grpChg>
        <pc:grpChg chg="add mod">
          <ac:chgData name="Axel Cattaneo" userId="90c2a4af-19c8-4a51-b3b2-f24c0bb58930" providerId="ADAL" clId="{9EC60FB3-4159-4D3D-8B2E-AD0108ACA0BE}" dt="2024-05-20T16:23:56.518" v="516" actId="571"/>
          <ac:grpSpMkLst>
            <pc:docMk/>
            <pc:sldMk cId="0" sldId="385"/>
            <ac:grpSpMk id="13" creationId="{14EDCA1F-66BF-BB63-D342-82DE86B69B65}"/>
          </ac:grpSpMkLst>
        </pc:grpChg>
      </pc:sldChg>
      <pc:sldChg chg="modSp add mod">
        <pc:chgData name="Axel Cattaneo" userId="90c2a4af-19c8-4a51-b3b2-f24c0bb58930" providerId="ADAL" clId="{9EC60FB3-4159-4D3D-8B2E-AD0108ACA0BE}" dt="2024-05-27T19:17:44.848" v="583" actId="20577"/>
        <pc:sldMkLst>
          <pc:docMk/>
          <pc:sldMk cId="907511903" sldId="386"/>
        </pc:sldMkLst>
        <pc:spChg chg="mod">
          <ac:chgData name="Axel Cattaneo" userId="90c2a4af-19c8-4a51-b3b2-f24c0bb58930" providerId="ADAL" clId="{9EC60FB3-4159-4D3D-8B2E-AD0108ACA0BE}" dt="2024-05-27T19:17:44.848" v="583" actId="20577"/>
          <ac:spMkLst>
            <pc:docMk/>
            <pc:sldMk cId="907511903" sldId="386"/>
            <ac:spMk id="36867" creationId="{00000000-0000-0000-0000-000000000000}"/>
          </ac:spMkLst>
        </pc:spChg>
      </pc:sldChg>
      <pc:sldChg chg="addSp modSp add mod ord">
        <pc:chgData name="Axel Cattaneo" userId="90c2a4af-19c8-4a51-b3b2-f24c0bb58930" providerId="ADAL" clId="{9EC60FB3-4159-4D3D-8B2E-AD0108ACA0BE}" dt="2024-06-12T21:16:10.157" v="1489" actId="14100"/>
        <pc:sldMkLst>
          <pc:docMk/>
          <pc:sldMk cId="987799978" sldId="387"/>
        </pc:sldMkLst>
        <pc:spChg chg="mod">
          <ac:chgData name="Axel Cattaneo" userId="90c2a4af-19c8-4a51-b3b2-f24c0bb58930" providerId="ADAL" clId="{9EC60FB3-4159-4D3D-8B2E-AD0108ACA0BE}" dt="2024-06-12T21:11:10.984" v="1334"/>
          <ac:spMkLst>
            <pc:docMk/>
            <pc:sldMk cId="987799978" sldId="387"/>
            <ac:spMk id="3" creationId="{775B0B4E-64F8-96F9-20C8-D5944AD79568}"/>
          </ac:spMkLst>
        </pc:spChg>
        <pc:spChg chg="add mod">
          <ac:chgData name="Axel Cattaneo" userId="90c2a4af-19c8-4a51-b3b2-f24c0bb58930" providerId="ADAL" clId="{9EC60FB3-4159-4D3D-8B2E-AD0108ACA0BE}" dt="2024-06-12T21:16:10.157" v="1489" actId="14100"/>
          <ac:spMkLst>
            <pc:docMk/>
            <pc:sldMk cId="987799978" sldId="387"/>
            <ac:spMk id="4" creationId="{A783BA80-6D97-015C-B8D0-C31DB60C2739}"/>
          </ac:spMkLst>
        </pc:spChg>
        <pc:spChg chg="mod">
          <ac:chgData name="Axel Cattaneo" userId="90c2a4af-19c8-4a51-b3b2-f24c0bb58930" providerId="ADAL" clId="{9EC60FB3-4159-4D3D-8B2E-AD0108ACA0BE}" dt="2024-06-12T21:08:35.275" v="1329" actId="20577"/>
          <ac:spMkLst>
            <pc:docMk/>
            <pc:sldMk cId="987799978" sldId="387"/>
            <ac:spMk id="36867" creationId="{00000000-0000-0000-0000-000000000000}"/>
          </ac:spMkLst>
        </pc:spChg>
      </pc:sldChg>
      <pc:sldChg chg="addSp delSp modSp add mod modAnim">
        <pc:chgData name="Axel Cattaneo" userId="90c2a4af-19c8-4a51-b3b2-f24c0bb58930" providerId="ADAL" clId="{9EC60FB3-4159-4D3D-8B2E-AD0108ACA0BE}" dt="2024-06-12T21:18:29.359" v="1516" actId="12"/>
        <pc:sldMkLst>
          <pc:docMk/>
          <pc:sldMk cId="979274136" sldId="388"/>
        </pc:sldMkLst>
        <pc:spChg chg="del">
          <ac:chgData name="Axel Cattaneo" userId="90c2a4af-19c8-4a51-b3b2-f24c0bb58930" providerId="ADAL" clId="{9EC60FB3-4159-4D3D-8B2E-AD0108ACA0BE}" dt="2024-06-12T20:48:30.525" v="997" actId="478"/>
          <ac:spMkLst>
            <pc:docMk/>
            <pc:sldMk cId="979274136" sldId="388"/>
            <ac:spMk id="2" creationId="{C2214108-F0D6-B891-CEFE-F66A0E48B491}"/>
          </ac:spMkLst>
        </pc:spChg>
        <pc:spChg chg="del mod">
          <ac:chgData name="Axel Cattaneo" userId="90c2a4af-19c8-4a51-b3b2-f24c0bb58930" providerId="ADAL" clId="{9EC60FB3-4159-4D3D-8B2E-AD0108ACA0BE}" dt="2024-06-12T20:48:25.649" v="996" actId="478"/>
          <ac:spMkLst>
            <pc:docMk/>
            <pc:sldMk cId="979274136" sldId="388"/>
            <ac:spMk id="4" creationId="{0B1B2EF6-8DBB-8D0F-05FF-C2024A63E9AB}"/>
          </ac:spMkLst>
        </pc:spChg>
        <pc:spChg chg="add mod">
          <ac:chgData name="Axel Cattaneo" userId="90c2a4af-19c8-4a51-b3b2-f24c0bb58930" providerId="ADAL" clId="{9EC60FB3-4159-4D3D-8B2E-AD0108ACA0BE}" dt="2024-06-12T21:18:29.359" v="1516" actId="12"/>
          <ac:spMkLst>
            <pc:docMk/>
            <pc:sldMk cId="979274136" sldId="388"/>
            <ac:spMk id="6" creationId="{96C09767-177E-C282-E9D8-735977BFD8C2}"/>
          </ac:spMkLst>
        </pc:spChg>
        <pc:picChg chg="add mod">
          <ac:chgData name="Axel Cattaneo" userId="90c2a4af-19c8-4a51-b3b2-f24c0bb58930" providerId="ADAL" clId="{9EC60FB3-4159-4D3D-8B2E-AD0108ACA0BE}" dt="2024-06-12T20:52:09.172" v="1001" actId="1076"/>
          <ac:picMkLst>
            <pc:docMk/>
            <pc:sldMk cId="979274136" sldId="388"/>
            <ac:picMk id="3" creationId="{A8838B31-A2D1-D65C-A3B8-F21FFC09C563}"/>
          </ac:picMkLst>
        </pc:picChg>
      </pc:sldChg>
      <pc:sldChg chg="addSp delSp modSp add mod modAnim">
        <pc:chgData name="Axel Cattaneo" userId="90c2a4af-19c8-4a51-b3b2-f24c0bb58930" providerId="ADAL" clId="{9EC60FB3-4159-4D3D-8B2E-AD0108ACA0BE}" dt="2024-06-13T14:41:59.829" v="1835" actId="478"/>
        <pc:sldMkLst>
          <pc:docMk/>
          <pc:sldMk cId="1994792820" sldId="389"/>
        </pc:sldMkLst>
        <pc:spChg chg="del mod">
          <ac:chgData name="Axel Cattaneo" userId="90c2a4af-19c8-4a51-b3b2-f24c0bb58930" providerId="ADAL" clId="{9EC60FB3-4159-4D3D-8B2E-AD0108ACA0BE}" dt="2024-06-12T21:17:23.209" v="1492" actId="478"/>
          <ac:spMkLst>
            <pc:docMk/>
            <pc:sldMk cId="1994792820" sldId="389"/>
            <ac:spMk id="3" creationId="{775B0B4E-64F8-96F9-20C8-D5944AD79568}"/>
          </ac:spMkLst>
        </pc:spChg>
        <pc:spChg chg="del">
          <ac:chgData name="Axel Cattaneo" userId="90c2a4af-19c8-4a51-b3b2-f24c0bb58930" providerId="ADAL" clId="{9EC60FB3-4159-4D3D-8B2E-AD0108ACA0BE}" dt="2024-06-12T21:17:27.243" v="1493" actId="478"/>
          <ac:spMkLst>
            <pc:docMk/>
            <pc:sldMk cId="1994792820" sldId="389"/>
            <ac:spMk id="4" creationId="{A783BA80-6D97-015C-B8D0-C31DB60C2739}"/>
          </ac:spMkLst>
        </pc:spChg>
        <pc:spChg chg="add del mod">
          <ac:chgData name="Axel Cattaneo" userId="90c2a4af-19c8-4a51-b3b2-f24c0bb58930" providerId="ADAL" clId="{9EC60FB3-4159-4D3D-8B2E-AD0108ACA0BE}" dt="2024-06-12T21:27:02.050" v="1527" actId="478"/>
          <ac:spMkLst>
            <pc:docMk/>
            <pc:sldMk cId="1994792820" sldId="389"/>
            <ac:spMk id="5" creationId="{279831F5-8491-52F5-8C7A-B5DED6BD8F2F}"/>
          </ac:spMkLst>
        </pc:spChg>
        <pc:spChg chg="add mod">
          <ac:chgData name="Axel Cattaneo" userId="90c2a4af-19c8-4a51-b3b2-f24c0bb58930" providerId="ADAL" clId="{9EC60FB3-4159-4D3D-8B2E-AD0108ACA0BE}" dt="2024-06-12T21:30:20.770" v="1573" actId="255"/>
          <ac:spMkLst>
            <pc:docMk/>
            <pc:sldMk cId="1994792820" sldId="389"/>
            <ac:spMk id="7" creationId="{8012D148-1373-29AC-B27A-2ADDF34055EF}"/>
          </ac:spMkLst>
        </pc:spChg>
        <pc:spChg chg="add mod">
          <ac:chgData name="Axel Cattaneo" userId="90c2a4af-19c8-4a51-b3b2-f24c0bb58930" providerId="ADAL" clId="{9EC60FB3-4159-4D3D-8B2E-AD0108ACA0BE}" dt="2024-06-12T21:29:56.719" v="1568" actId="1076"/>
          <ac:spMkLst>
            <pc:docMk/>
            <pc:sldMk cId="1994792820" sldId="389"/>
            <ac:spMk id="9" creationId="{DA967780-A169-3897-9DC3-01D13C83F7EB}"/>
          </ac:spMkLst>
        </pc:spChg>
        <pc:spChg chg="add del mod">
          <ac:chgData name="Axel Cattaneo" userId="90c2a4af-19c8-4a51-b3b2-f24c0bb58930" providerId="ADAL" clId="{9EC60FB3-4159-4D3D-8B2E-AD0108ACA0BE}" dt="2024-06-13T14:41:59.829" v="1835" actId="478"/>
          <ac:spMkLst>
            <pc:docMk/>
            <pc:sldMk cId="1994792820" sldId="389"/>
            <ac:spMk id="11" creationId="{01CC3411-9052-5374-5D57-B444EDB8FF48}"/>
          </ac:spMkLst>
        </pc:spChg>
      </pc:sldChg>
      <pc:sldChg chg="addSp modSp add mod">
        <pc:chgData name="Axel Cattaneo" userId="90c2a4af-19c8-4a51-b3b2-f24c0bb58930" providerId="ADAL" clId="{9EC60FB3-4159-4D3D-8B2E-AD0108ACA0BE}" dt="2024-06-12T21:33:26.657" v="1777" actId="113"/>
        <pc:sldMkLst>
          <pc:docMk/>
          <pc:sldMk cId="3466662267" sldId="390"/>
        </pc:sldMkLst>
        <pc:spChg chg="add mod">
          <ac:chgData name="Axel Cattaneo" userId="90c2a4af-19c8-4a51-b3b2-f24c0bb58930" providerId="ADAL" clId="{9EC60FB3-4159-4D3D-8B2E-AD0108ACA0BE}" dt="2024-06-12T21:33:26.657" v="1777" actId="113"/>
          <ac:spMkLst>
            <pc:docMk/>
            <pc:sldMk cId="3466662267" sldId="390"/>
            <ac:spMk id="3" creationId="{4B5BF62C-792A-2647-17F2-974CA1266F47}"/>
          </ac:spMkLst>
        </pc:spChg>
        <pc:spChg chg="mod">
          <ac:chgData name="Axel Cattaneo" userId="90c2a4af-19c8-4a51-b3b2-f24c0bb58930" providerId="ADAL" clId="{9EC60FB3-4159-4D3D-8B2E-AD0108ACA0BE}" dt="2024-06-12T21:32:05.244" v="1584" actId="1076"/>
          <ac:spMkLst>
            <pc:docMk/>
            <pc:sldMk cId="3466662267" sldId="390"/>
            <ac:spMk id="7" creationId="{8012D148-1373-29AC-B27A-2ADDF34055EF}"/>
          </ac:spMkLst>
        </pc:spChg>
      </pc:sldChg>
      <pc:sldChg chg="addSp delSp modSp add mod delAnim">
        <pc:chgData name="Axel Cattaneo" userId="90c2a4af-19c8-4a51-b3b2-f24c0bb58930" providerId="ADAL" clId="{9EC60FB3-4159-4D3D-8B2E-AD0108ACA0BE}" dt="2024-06-12T21:41:09.045" v="1807" actId="1036"/>
        <pc:sldMkLst>
          <pc:docMk/>
          <pc:sldMk cId="1987857465" sldId="391"/>
        </pc:sldMkLst>
        <pc:spChg chg="add mod">
          <ac:chgData name="Axel Cattaneo" userId="90c2a4af-19c8-4a51-b3b2-f24c0bb58930" providerId="ADAL" clId="{9EC60FB3-4159-4D3D-8B2E-AD0108ACA0BE}" dt="2024-06-12T21:40:58.655" v="1803" actId="1076"/>
          <ac:spMkLst>
            <pc:docMk/>
            <pc:sldMk cId="1987857465" sldId="391"/>
            <ac:spMk id="6" creationId="{2EC2EA8D-D31F-3C23-C317-B078E5725488}"/>
          </ac:spMkLst>
        </pc:spChg>
        <pc:spChg chg="del">
          <ac:chgData name="Axel Cattaneo" userId="90c2a4af-19c8-4a51-b3b2-f24c0bb58930" providerId="ADAL" clId="{9EC60FB3-4159-4D3D-8B2E-AD0108ACA0BE}" dt="2024-06-12T21:37:07.193" v="1785" actId="478"/>
          <ac:spMkLst>
            <pc:docMk/>
            <pc:sldMk cId="1987857465" sldId="391"/>
            <ac:spMk id="38917" creationId="{00000000-0000-0000-0000-000000000000}"/>
          </ac:spMkLst>
        </pc:spChg>
        <pc:spChg chg="del">
          <ac:chgData name="Axel Cattaneo" userId="90c2a4af-19c8-4a51-b3b2-f24c0bb58930" providerId="ADAL" clId="{9EC60FB3-4159-4D3D-8B2E-AD0108ACA0BE}" dt="2024-06-12T21:37:07.193" v="1785" actId="478"/>
          <ac:spMkLst>
            <pc:docMk/>
            <pc:sldMk cId="1987857465" sldId="391"/>
            <ac:spMk id="38918" creationId="{00000000-0000-0000-0000-000000000000}"/>
          </ac:spMkLst>
        </pc:spChg>
        <pc:spChg chg="del">
          <ac:chgData name="Axel Cattaneo" userId="90c2a4af-19c8-4a51-b3b2-f24c0bb58930" providerId="ADAL" clId="{9EC60FB3-4159-4D3D-8B2E-AD0108ACA0BE}" dt="2024-06-12T21:37:07.193" v="1785" actId="478"/>
          <ac:spMkLst>
            <pc:docMk/>
            <pc:sldMk cId="1987857465" sldId="391"/>
            <ac:spMk id="166937" creationId="{00000000-0000-0000-0000-000000000000}"/>
          </ac:spMkLst>
        </pc:spChg>
        <pc:spChg chg="del">
          <ac:chgData name="Axel Cattaneo" userId="90c2a4af-19c8-4a51-b3b2-f24c0bb58930" providerId="ADAL" clId="{9EC60FB3-4159-4D3D-8B2E-AD0108ACA0BE}" dt="2024-06-12T21:37:07.193" v="1785" actId="478"/>
          <ac:spMkLst>
            <pc:docMk/>
            <pc:sldMk cId="1987857465" sldId="391"/>
            <ac:spMk id="166938" creationId="{00000000-0000-0000-0000-000000000000}"/>
          </ac:spMkLst>
        </pc:spChg>
        <pc:spChg chg="del">
          <ac:chgData name="Axel Cattaneo" userId="90c2a4af-19c8-4a51-b3b2-f24c0bb58930" providerId="ADAL" clId="{9EC60FB3-4159-4D3D-8B2E-AD0108ACA0BE}" dt="2024-06-12T21:37:07.193" v="1785" actId="478"/>
          <ac:spMkLst>
            <pc:docMk/>
            <pc:sldMk cId="1987857465" sldId="391"/>
            <ac:spMk id="166939" creationId="{00000000-0000-0000-0000-000000000000}"/>
          </ac:spMkLst>
        </pc:spChg>
        <pc:spChg chg="del">
          <ac:chgData name="Axel Cattaneo" userId="90c2a4af-19c8-4a51-b3b2-f24c0bb58930" providerId="ADAL" clId="{9EC60FB3-4159-4D3D-8B2E-AD0108ACA0BE}" dt="2024-06-12T21:37:07.193" v="1785" actId="478"/>
          <ac:spMkLst>
            <pc:docMk/>
            <pc:sldMk cId="1987857465" sldId="391"/>
            <ac:spMk id="166941" creationId="{00000000-0000-0000-0000-000000000000}"/>
          </ac:spMkLst>
        </pc:spChg>
        <pc:spChg chg="del">
          <ac:chgData name="Axel Cattaneo" userId="90c2a4af-19c8-4a51-b3b2-f24c0bb58930" providerId="ADAL" clId="{9EC60FB3-4159-4D3D-8B2E-AD0108ACA0BE}" dt="2024-06-12T21:37:07.193" v="1785" actId="478"/>
          <ac:spMkLst>
            <pc:docMk/>
            <pc:sldMk cId="1987857465" sldId="391"/>
            <ac:spMk id="166943" creationId="{00000000-0000-0000-0000-000000000000}"/>
          </ac:spMkLst>
        </pc:spChg>
        <pc:spChg chg="del">
          <ac:chgData name="Axel Cattaneo" userId="90c2a4af-19c8-4a51-b3b2-f24c0bb58930" providerId="ADAL" clId="{9EC60FB3-4159-4D3D-8B2E-AD0108ACA0BE}" dt="2024-06-12T21:37:07.193" v="1785" actId="478"/>
          <ac:spMkLst>
            <pc:docMk/>
            <pc:sldMk cId="1987857465" sldId="391"/>
            <ac:spMk id="166944" creationId="{00000000-0000-0000-0000-000000000000}"/>
          </ac:spMkLst>
        </pc:spChg>
        <pc:grpChg chg="del">
          <ac:chgData name="Axel Cattaneo" userId="90c2a4af-19c8-4a51-b3b2-f24c0bb58930" providerId="ADAL" clId="{9EC60FB3-4159-4D3D-8B2E-AD0108ACA0BE}" dt="2024-06-12T21:37:07.193" v="1785" actId="478"/>
          <ac:grpSpMkLst>
            <pc:docMk/>
            <pc:sldMk cId="1987857465" sldId="391"/>
            <ac:grpSpMk id="2" creationId="{00000000-0000-0000-0000-000000000000}"/>
          </ac:grpSpMkLst>
        </pc:grpChg>
        <pc:grpChg chg="del mod">
          <ac:chgData name="Axel Cattaneo" userId="90c2a4af-19c8-4a51-b3b2-f24c0bb58930" providerId="ADAL" clId="{9EC60FB3-4159-4D3D-8B2E-AD0108ACA0BE}" dt="2024-06-12T21:37:03.419" v="1784" actId="478"/>
          <ac:grpSpMkLst>
            <pc:docMk/>
            <pc:sldMk cId="1987857465" sldId="391"/>
            <ac:grpSpMk id="3" creationId="{00000000-0000-0000-0000-000000000000}"/>
          </ac:grpSpMkLst>
        </pc:grpChg>
        <pc:picChg chg="add mod">
          <ac:chgData name="Axel Cattaneo" userId="90c2a4af-19c8-4a51-b3b2-f24c0bb58930" providerId="ADAL" clId="{9EC60FB3-4159-4D3D-8B2E-AD0108ACA0BE}" dt="2024-06-12T21:41:09.045" v="1807" actId="1036"/>
          <ac:picMkLst>
            <pc:docMk/>
            <pc:sldMk cId="1987857465" sldId="391"/>
            <ac:picMk id="10" creationId="{54DAF2D2-FD56-06D5-8E95-801DC43FEA3E}"/>
          </ac:picMkLst>
        </pc:picChg>
        <pc:cxnChg chg="del">
          <ac:chgData name="Axel Cattaneo" userId="90c2a4af-19c8-4a51-b3b2-f24c0bb58930" providerId="ADAL" clId="{9EC60FB3-4159-4D3D-8B2E-AD0108ACA0BE}" dt="2024-06-12T21:37:07.193" v="1785" actId="478"/>
          <ac:cxnSpMkLst>
            <pc:docMk/>
            <pc:sldMk cId="1987857465" sldId="391"/>
            <ac:cxnSpMk id="5" creationId="{DE1EAF5E-8B99-2E6C-C5AE-715CAF7C940C}"/>
          </ac:cxnSpMkLst>
        </pc:cxnChg>
        <pc:cxnChg chg="del mod">
          <ac:chgData name="Axel Cattaneo" userId="90c2a4af-19c8-4a51-b3b2-f24c0bb58930" providerId="ADAL" clId="{9EC60FB3-4159-4D3D-8B2E-AD0108ACA0BE}" dt="2024-06-12T21:37:07.193" v="1785" actId="478"/>
          <ac:cxnSpMkLst>
            <pc:docMk/>
            <pc:sldMk cId="1987857465" sldId="391"/>
            <ac:cxnSpMk id="7" creationId="{CD7FAA50-F510-A179-1753-B04F2ECB3A2C}"/>
          </ac:cxnSpMkLst>
        </pc:cxnChg>
        <pc:cxnChg chg="del">
          <ac:chgData name="Axel Cattaneo" userId="90c2a4af-19c8-4a51-b3b2-f24c0bb58930" providerId="ADAL" clId="{9EC60FB3-4159-4D3D-8B2E-AD0108ACA0BE}" dt="2024-06-12T21:37:07.193" v="1785" actId="478"/>
          <ac:cxnSpMkLst>
            <pc:docMk/>
            <pc:sldMk cId="1987857465" sldId="391"/>
            <ac:cxnSpMk id="8" creationId="{2E5838DC-4D03-BD41-E203-1A3E4651BD2B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39" tIns="47169" rIns="94339" bIns="47169" numCol="1" anchor="t" anchorCtr="0" compatLnSpc="1">
            <a:prstTxWarp prst="textNoShape">
              <a:avLst/>
            </a:prstTxWarp>
          </a:bodyPr>
          <a:lstStyle>
            <a:lvl1pPr algn="l" defTabSz="942975">
              <a:defRPr sz="1200"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3663" y="0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39" tIns="47169" rIns="94339" bIns="47169" numCol="1" anchor="t" anchorCtr="0" compatLnSpc="1">
            <a:prstTxWarp prst="textNoShape">
              <a:avLst/>
            </a:prstTxWarp>
          </a:bodyPr>
          <a:lstStyle>
            <a:lvl1pPr algn="r" defTabSz="942975">
              <a:defRPr sz="1200"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0825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39" tIns="47169" rIns="94339" bIns="47169" numCol="1" anchor="b" anchorCtr="0" compatLnSpc="1">
            <a:prstTxWarp prst="textNoShape">
              <a:avLst/>
            </a:prstTxWarp>
          </a:bodyPr>
          <a:lstStyle>
            <a:lvl1pPr algn="l" defTabSz="942975">
              <a:defRPr sz="1200"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3663" y="9140825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39" tIns="47169" rIns="94339" bIns="47169" numCol="1" anchor="b" anchorCtr="0" compatLnSpc="1">
            <a:prstTxWarp prst="textNoShape">
              <a:avLst/>
            </a:prstTxWarp>
          </a:bodyPr>
          <a:lstStyle>
            <a:lvl1pPr algn="r" defTabSz="942975">
              <a:defRPr sz="1200" smtClean="0"/>
            </a:lvl1pPr>
          </a:lstStyle>
          <a:p>
            <a:pPr>
              <a:defRPr/>
            </a:pPr>
            <a:fld id="{316EDEDB-510D-4A5E-A6CE-E825384DE25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39" tIns="47169" rIns="94339" bIns="47169" numCol="1" anchor="t" anchorCtr="0" compatLnSpc="1">
            <a:prstTxWarp prst="textNoShape">
              <a:avLst/>
            </a:prstTxWarp>
          </a:bodyPr>
          <a:lstStyle>
            <a:lvl1pPr algn="l" defTabSz="94297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3663" y="0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39" tIns="47169" rIns="94339" bIns="47169" numCol="1" anchor="t" anchorCtr="0" compatLnSpc="1">
            <a:prstTxWarp prst="textNoShape">
              <a:avLst/>
            </a:prstTxWarp>
          </a:bodyPr>
          <a:lstStyle>
            <a:lvl1pPr algn="r" defTabSz="94297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88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39813" y="722313"/>
            <a:ext cx="4808537" cy="3606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570413"/>
            <a:ext cx="5049837" cy="432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39" tIns="47169" rIns="94339" bIns="471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/>
              <a:t>Haga clic para modificar el estilo de texto del patrón</a:t>
            </a:r>
          </a:p>
          <a:p>
            <a:pPr lvl="1"/>
            <a:r>
              <a:rPr lang="es-ES_tradnl" noProof="0"/>
              <a:t>Segundo nivel</a:t>
            </a:r>
          </a:p>
          <a:p>
            <a:pPr lvl="2"/>
            <a:r>
              <a:rPr lang="es-ES_tradnl" noProof="0"/>
              <a:t>Tercer nivel</a:t>
            </a:r>
          </a:p>
          <a:p>
            <a:pPr lvl="3"/>
            <a:r>
              <a:rPr lang="es-ES_tradnl" noProof="0"/>
              <a:t>Cuarto nivel</a:t>
            </a:r>
          </a:p>
          <a:p>
            <a:pPr lvl="4"/>
            <a:r>
              <a:rPr lang="es-ES_tradnl" noProof="0"/>
              <a:t>Quinto nivel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0825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39" tIns="47169" rIns="94339" bIns="47169" numCol="1" anchor="b" anchorCtr="0" compatLnSpc="1">
            <a:prstTxWarp prst="textNoShape">
              <a:avLst/>
            </a:prstTxWarp>
          </a:bodyPr>
          <a:lstStyle>
            <a:lvl1pPr algn="l" defTabSz="94297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3663" y="9140825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39" tIns="47169" rIns="94339" bIns="47169" numCol="1" anchor="b" anchorCtr="0" compatLnSpc="1">
            <a:prstTxWarp prst="textNoShape">
              <a:avLst/>
            </a:prstTxWarp>
          </a:bodyPr>
          <a:lstStyle>
            <a:lvl1pPr algn="r" defTabSz="94297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98E458D-DBB6-4334-8625-EC05F14045FB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/>
              <a:t>Lic. Axel Cattaneo 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/>
              <a:t>Lic. Axel Cattaneo 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/>
              <a:t>Lic. Axel Cattaneo 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/>
              <a:t>Lic. Axel Cattaneo 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/>
              <a:t>Lic. Axel Cattaneo 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/>
              <a:t>Lic. Axel Cattaneo </a:t>
            </a: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/>
              <a:t>Lic. Axel Cattaneo 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/>
              <a:t>Lic. Axel Cattaneo 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/>
              <a:t>Lic. Axel Cattaneo </a:t>
            </a: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/>
              <a:t>Lic. Axel Cattaneo 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/>
              <a:t>Lic. Axel Cattaneo 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0C0C0"/>
            </a:gs>
            <a:gs pos="100000">
              <a:srgbClr val="1005E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8" descr="Piedras de colores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553200"/>
            <a:ext cx="9177338" cy="7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+mn-lt"/>
              </a:defRPr>
            </a:lvl1pPr>
          </a:lstStyle>
          <a:p>
            <a:pPr>
              <a:defRPr/>
            </a:pPr>
            <a:r>
              <a:rPr lang="es-ES_tradnl"/>
              <a:t>Lic. Axel Cattaneo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00"/>
            </a:gs>
            <a:gs pos="100000">
              <a:srgbClr val="00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2667000" y="0"/>
            <a:ext cx="3886200" cy="762000"/>
          </a:xfrm>
          <a:prstGeom prst="downArrowCallout">
            <a:avLst>
              <a:gd name="adj1" fmla="val 127500"/>
              <a:gd name="adj2" fmla="val 127500"/>
              <a:gd name="adj3" fmla="val 16667"/>
              <a:gd name="adj4" fmla="val 66667"/>
            </a:avLst>
          </a:prstGeom>
          <a:gradFill rotWithShape="0">
            <a:gsLst>
              <a:gs pos="0">
                <a:srgbClr val="F8FCAA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_tradnl" sz="2000" b="1" dirty="0"/>
              <a:t>Estimación de  riesgos</a:t>
            </a:r>
          </a:p>
        </p:txBody>
      </p:sp>
      <p:sp>
        <p:nvSpPr>
          <p:cNvPr id="36868" name="AutoShape 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686800" y="6648450"/>
            <a:ext cx="457200" cy="2095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s-ES_tradnl"/>
              <a:t>Fin</a:t>
            </a:r>
          </a:p>
        </p:txBody>
      </p:sp>
      <p:sp>
        <p:nvSpPr>
          <p:cNvPr id="3686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05800" y="6629400"/>
            <a:ext cx="304800" cy="228600"/>
          </a:xfrm>
          <a:prstGeom prst="actionButtonForwardNext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6870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Hom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6871" name="Text Box 7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0" y="6583363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sz="1200">
                <a:solidFill>
                  <a:srgbClr val="990000"/>
                </a:solidFill>
                <a:latin typeface="Arial MT Black" pitchFamily="2" charset="0"/>
              </a:rPr>
              <a:t>Acerca de....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B1B2EF6-8DBB-8D0F-05FF-C2024A63E9AB}"/>
              </a:ext>
            </a:extLst>
          </p:cNvPr>
          <p:cNvSpPr txBox="1"/>
          <p:nvPr/>
        </p:nvSpPr>
        <p:spPr>
          <a:xfrm>
            <a:off x="445854" y="1008700"/>
            <a:ext cx="7620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400" b="1" i="0" u="sng" dirty="0">
                <a:solidFill>
                  <a:srgbClr val="040C28"/>
                </a:solidFill>
                <a:effectLst/>
                <a:latin typeface="Google Sans"/>
              </a:rPr>
              <a:t>Estimación</a:t>
            </a:r>
            <a:r>
              <a:rPr lang="es-MX" sz="2400" b="1" dirty="0">
                <a:solidFill>
                  <a:srgbClr val="474747"/>
                </a:solidFill>
                <a:latin typeface="Google Sans"/>
              </a:rPr>
              <a:t>:</a:t>
            </a:r>
            <a:r>
              <a:rPr lang="es-MX" sz="2400" b="1" i="0" dirty="0">
                <a:solidFill>
                  <a:srgbClr val="474747"/>
                </a:solidFill>
                <a:effectLst/>
                <a:latin typeface="Google Sans"/>
              </a:rPr>
              <a:t> es el proceso de encontrar una aproximación, ósea,  es un valor que es utilizable para algún propósito.</a:t>
            </a:r>
          </a:p>
          <a:p>
            <a:pPr algn="l"/>
            <a:endParaRPr lang="es-MX" sz="2400" b="1" dirty="0">
              <a:solidFill>
                <a:srgbClr val="474747"/>
              </a:solidFill>
              <a:latin typeface="Google Sans"/>
            </a:endParaRPr>
          </a:p>
          <a:p>
            <a:pPr algn="l"/>
            <a:r>
              <a:rPr lang="es-MX" sz="2400" b="1" i="0" dirty="0">
                <a:solidFill>
                  <a:srgbClr val="474747"/>
                </a:solidFill>
                <a:effectLst/>
                <a:latin typeface="Google Sans"/>
              </a:rPr>
              <a:t>Incluso si los datos de entrada pueden estar incompletos, inciertos o inestables. </a:t>
            </a:r>
          </a:p>
          <a:p>
            <a:pPr algn="l"/>
            <a:endParaRPr lang="es-MX" sz="2400" b="1" i="0" dirty="0">
              <a:solidFill>
                <a:srgbClr val="474747"/>
              </a:solidFill>
              <a:effectLst/>
              <a:latin typeface="Google Sans"/>
            </a:endParaRPr>
          </a:p>
          <a:p>
            <a:pPr algn="l"/>
            <a:r>
              <a:rPr lang="es-MX" sz="2400" b="1" i="0" dirty="0">
                <a:solidFill>
                  <a:srgbClr val="474747"/>
                </a:solidFill>
                <a:effectLst/>
                <a:latin typeface="Google Sans"/>
              </a:rPr>
              <a:t>No obstante, el valor es utilizable porque se deriva de la mejor información disponible.</a:t>
            </a:r>
            <a:endParaRPr lang="es-AR" sz="2400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A26EF53-9256-4254-9DCD-FDBABC2897C1}"/>
              </a:ext>
            </a:extLst>
          </p:cNvPr>
          <p:cNvSpPr txBox="1"/>
          <p:nvPr/>
        </p:nvSpPr>
        <p:spPr>
          <a:xfrm>
            <a:off x="971600" y="4437112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400" dirty="0"/>
              <a:t>Proceso de Estimación (anécdota de congreso) </a:t>
            </a:r>
          </a:p>
          <a:p>
            <a:pPr algn="l"/>
            <a:r>
              <a:rPr lang="es-MX" sz="2400" dirty="0"/>
              <a:t>1. Conta </a:t>
            </a:r>
          </a:p>
          <a:p>
            <a:pPr algn="l"/>
            <a:r>
              <a:rPr lang="es-MX" sz="2400" dirty="0"/>
              <a:t>2. Calcula  </a:t>
            </a:r>
          </a:p>
          <a:p>
            <a:pPr algn="l"/>
            <a:r>
              <a:rPr lang="es-MX" sz="2400" dirty="0"/>
              <a:t>3. Estima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00"/>
            </a:gs>
            <a:gs pos="100000">
              <a:srgbClr val="00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AutoShape 2"/>
          <p:cNvSpPr>
            <a:spLocks noChangeArrowheads="1"/>
          </p:cNvSpPr>
          <p:nvPr/>
        </p:nvSpPr>
        <p:spPr bwMode="auto">
          <a:xfrm>
            <a:off x="2667000" y="0"/>
            <a:ext cx="3886200" cy="762000"/>
          </a:xfrm>
          <a:prstGeom prst="downArrowCallout">
            <a:avLst>
              <a:gd name="adj1" fmla="val 127500"/>
              <a:gd name="adj2" fmla="val 127500"/>
              <a:gd name="adj3" fmla="val 16667"/>
              <a:gd name="adj4" fmla="val 66667"/>
            </a:avLst>
          </a:prstGeom>
          <a:gradFill rotWithShape="0">
            <a:gsLst>
              <a:gs pos="0">
                <a:srgbClr val="F8FCAA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_tradnl" sz="2000" b="1"/>
              <a:t>Análisis de Riesgo </a:t>
            </a:r>
          </a:p>
        </p:txBody>
      </p:sp>
      <p:sp>
        <p:nvSpPr>
          <p:cNvPr id="38916" name="AutoShape 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686800" y="6648450"/>
            <a:ext cx="457200" cy="2095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s-ES_tradnl"/>
              <a:t>Fin</a:t>
            </a:r>
          </a:p>
        </p:txBody>
      </p:sp>
      <p:sp>
        <p:nvSpPr>
          <p:cNvPr id="38917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05800" y="6629400"/>
            <a:ext cx="304800" cy="228600"/>
          </a:xfrm>
          <a:prstGeom prst="actionButtonForwardNext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8918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Hom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8919" name="Text Box 6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0" y="6583363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sz="1200">
                <a:solidFill>
                  <a:srgbClr val="990000"/>
                </a:solidFill>
                <a:latin typeface="Arial MT Black" pitchFamily="2" charset="0"/>
              </a:rPr>
              <a:t>Acerca de....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2098675" y="1447800"/>
            <a:ext cx="4722813" cy="2870200"/>
            <a:chOff x="1322" y="912"/>
            <a:chExt cx="2975" cy="1808"/>
          </a:xfrm>
        </p:grpSpPr>
        <p:sp>
          <p:nvSpPr>
            <p:cNvPr id="38930" name="Line 21"/>
            <p:cNvSpPr>
              <a:spLocks noChangeShapeType="1"/>
            </p:cNvSpPr>
            <p:nvPr/>
          </p:nvSpPr>
          <p:spPr bwMode="auto">
            <a:xfrm>
              <a:off x="2832" y="912"/>
              <a:ext cx="0" cy="1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8931" name="Line 22"/>
            <p:cNvSpPr>
              <a:spLocks noChangeShapeType="1"/>
            </p:cNvSpPr>
            <p:nvPr/>
          </p:nvSpPr>
          <p:spPr bwMode="auto">
            <a:xfrm rot="7024612" flipV="1">
              <a:off x="3337" y="1759"/>
              <a:ext cx="288" cy="16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s-MX" dirty="0"/>
            </a:p>
          </p:txBody>
        </p:sp>
        <p:sp>
          <p:nvSpPr>
            <p:cNvPr id="38932" name="Line 23"/>
            <p:cNvSpPr>
              <a:spLocks noChangeShapeType="1"/>
            </p:cNvSpPr>
            <p:nvPr/>
          </p:nvSpPr>
          <p:spPr bwMode="auto">
            <a:xfrm rot="-6939231">
              <a:off x="1993" y="1760"/>
              <a:ext cx="289" cy="16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</p:grpSp>
      <p:sp>
        <p:nvSpPr>
          <p:cNvPr id="166937" name="Rectangle 25"/>
          <p:cNvSpPr>
            <a:spLocks noChangeArrowheads="1"/>
          </p:cNvSpPr>
          <p:nvPr/>
        </p:nvSpPr>
        <p:spPr bwMode="auto">
          <a:xfrm>
            <a:off x="3162300" y="1019770"/>
            <a:ext cx="2667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000" b="1" dirty="0">
                <a:solidFill>
                  <a:schemeClr val="accent2"/>
                </a:solidFill>
                <a:latin typeface="Arial Black" pitchFamily="34" charset="0"/>
              </a:rPr>
              <a:t>Tamaño/Esfuerzo </a:t>
            </a:r>
          </a:p>
        </p:txBody>
      </p:sp>
      <p:sp>
        <p:nvSpPr>
          <p:cNvPr id="166938" name="Rectangle 26"/>
          <p:cNvSpPr>
            <a:spLocks noChangeArrowheads="1"/>
          </p:cNvSpPr>
          <p:nvPr/>
        </p:nvSpPr>
        <p:spPr bwMode="auto">
          <a:xfrm>
            <a:off x="1219200" y="502920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000" b="1">
                <a:solidFill>
                  <a:schemeClr val="accent2"/>
                </a:solidFill>
                <a:latin typeface="Arial Black" pitchFamily="34" charset="0"/>
              </a:rPr>
              <a:t>Complejidad </a:t>
            </a:r>
          </a:p>
        </p:txBody>
      </p:sp>
      <p:sp>
        <p:nvSpPr>
          <p:cNvPr id="166939" name="Rectangle 27"/>
          <p:cNvSpPr>
            <a:spLocks noChangeArrowheads="1"/>
          </p:cNvSpPr>
          <p:nvPr/>
        </p:nvSpPr>
        <p:spPr bwMode="auto">
          <a:xfrm>
            <a:off x="6019800" y="495300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000" b="1">
                <a:solidFill>
                  <a:schemeClr val="accent2"/>
                </a:solidFill>
                <a:latin typeface="Arial Black" pitchFamily="34" charset="0"/>
              </a:rPr>
              <a:t>Información  </a:t>
            </a:r>
          </a:p>
        </p:txBody>
      </p:sp>
      <p:sp>
        <p:nvSpPr>
          <p:cNvPr id="166941" name="Oval 29"/>
          <p:cNvSpPr>
            <a:spLocks noChangeArrowheads="1"/>
          </p:cNvSpPr>
          <p:nvPr/>
        </p:nvSpPr>
        <p:spPr bwMode="auto">
          <a:xfrm>
            <a:off x="3657600" y="2514600"/>
            <a:ext cx="1600200" cy="16002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66943" name="Rectangle 31"/>
          <p:cNvSpPr>
            <a:spLocks noChangeArrowheads="1"/>
          </p:cNvSpPr>
          <p:nvPr/>
        </p:nvSpPr>
        <p:spPr bwMode="auto">
          <a:xfrm>
            <a:off x="685800" y="2362200"/>
            <a:ext cx="2057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000" b="1">
                <a:latin typeface="Arial Black" pitchFamily="34" charset="0"/>
              </a:rPr>
              <a:t>Área de riesgo </a:t>
            </a:r>
          </a:p>
        </p:txBody>
      </p:sp>
      <p:sp>
        <p:nvSpPr>
          <p:cNvPr id="166944" name="Rectangle 32"/>
          <p:cNvSpPr>
            <a:spLocks noChangeArrowheads="1"/>
          </p:cNvSpPr>
          <p:nvPr/>
        </p:nvSpPr>
        <p:spPr bwMode="auto">
          <a:xfrm>
            <a:off x="6172200" y="2133600"/>
            <a:ext cx="2362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000" b="1">
                <a:latin typeface="Arial Black" pitchFamily="34" charset="0"/>
              </a:rPr>
              <a:t>Experiencia</a:t>
            </a:r>
          </a:p>
          <a:p>
            <a:r>
              <a:rPr lang="es-ES_tradnl" sz="2000" b="1">
                <a:latin typeface="Arial Black" pitchFamily="34" charset="0"/>
              </a:rPr>
              <a:t>y</a:t>
            </a:r>
          </a:p>
          <a:p>
            <a:r>
              <a:rPr lang="es-ES_tradnl" sz="2000" b="1">
                <a:latin typeface="Arial Black" pitchFamily="34" charset="0"/>
              </a:rPr>
              <a:t>documentación</a:t>
            </a:r>
          </a:p>
        </p:txBody>
      </p: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2971800" y="1981200"/>
            <a:ext cx="3048000" cy="2819400"/>
            <a:chOff x="1872" y="1248"/>
            <a:chExt cx="1920" cy="1776"/>
          </a:xfrm>
        </p:grpSpPr>
        <p:sp>
          <p:nvSpPr>
            <p:cNvPr id="38928" name="Oval 30"/>
            <p:cNvSpPr>
              <a:spLocks noChangeArrowheads="1"/>
            </p:cNvSpPr>
            <p:nvPr/>
          </p:nvSpPr>
          <p:spPr bwMode="auto">
            <a:xfrm>
              <a:off x="1872" y="1248"/>
              <a:ext cx="1920" cy="1776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8929" name="Oval 33"/>
            <p:cNvSpPr>
              <a:spLocks noChangeArrowheads="1"/>
            </p:cNvSpPr>
            <p:nvPr/>
          </p:nvSpPr>
          <p:spPr bwMode="auto">
            <a:xfrm>
              <a:off x="2592" y="1872"/>
              <a:ext cx="432" cy="432"/>
            </a:xfrm>
            <a:prstGeom prst="ellipse">
              <a:avLst/>
            </a:prstGeom>
            <a:noFill/>
            <a:ln w="38100">
              <a:solidFill>
                <a:srgbClr val="66FF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 dirty="0"/>
            </a:p>
          </p:txBody>
        </p:sp>
      </p:grp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DE1EAF5E-8B99-2E6C-C5AE-715CAF7C940C}"/>
              </a:ext>
            </a:extLst>
          </p:cNvPr>
          <p:cNvCxnSpPr/>
          <p:nvPr/>
        </p:nvCxnSpPr>
        <p:spPr bwMode="auto">
          <a:xfrm>
            <a:off x="2339752" y="2971800"/>
            <a:ext cx="1317848" cy="16827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CD7FAA50-F510-A179-1753-B04F2ECB3A2C}"/>
              </a:ext>
            </a:extLst>
          </p:cNvPr>
          <p:cNvCxnSpPr>
            <a:cxnSpLocks/>
            <a:endCxn id="38929" idx="7"/>
          </p:cNvCxnSpPr>
          <p:nvPr/>
        </p:nvCxnSpPr>
        <p:spPr bwMode="auto">
          <a:xfrm flipH="1">
            <a:off x="4700167" y="2514600"/>
            <a:ext cx="1319633" cy="55763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2E5838DC-4D03-BD41-E203-1A3E4651BD2B}"/>
              </a:ext>
            </a:extLst>
          </p:cNvPr>
          <p:cNvCxnSpPr>
            <a:cxnSpLocks/>
          </p:cNvCxnSpPr>
          <p:nvPr/>
        </p:nvCxnSpPr>
        <p:spPr bwMode="auto">
          <a:xfrm flipH="1">
            <a:off x="5868144" y="2514600"/>
            <a:ext cx="151656" cy="33833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41" grpId="0" animBg="1"/>
      <p:bldP spid="166943" grpId="0"/>
      <p:bldP spid="1669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00"/>
            </a:gs>
            <a:gs pos="100000">
              <a:srgbClr val="00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AutoShape 2"/>
          <p:cNvSpPr>
            <a:spLocks noChangeArrowheads="1"/>
          </p:cNvSpPr>
          <p:nvPr/>
        </p:nvSpPr>
        <p:spPr bwMode="auto">
          <a:xfrm>
            <a:off x="2667000" y="0"/>
            <a:ext cx="3886200" cy="762000"/>
          </a:xfrm>
          <a:prstGeom prst="downArrowCallout">
            <a:avLst>
              <a:gd name="adj1" fmla="val 127500"/>
              <a:gd name="adj2" fmla="val 127500"/>
              <a:gd name="adj3" fmla="val 16667"/>
              <a:gd name="adj4" fmla="val 66667"/>
            </a:avLst>
          </a:prstGeom>
          <a:gradFill rotWithShape="0">
            <a:gsLst>
              <a:gs pos="0">
                <a:srgbClr val="F8FCAA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_tradnl" sz="2000" b="1"/>
              <a:t>Análisis de Riesgo </a:t>
            </a:r>
          </a:p>
        </p:txBody>
      </p:sp>
      <p:sp>
        <p:nvSpPr>
          <p:cNvPr id="38916" name="AutoShape 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686800" y="6648450"/>
            <a:ext cx="457200" cy="2095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s-ES_tradnl"/>
              <a:t>Fin</a:t>
            </a:r>
          </a:p>
        </p:txBody>
      </p:sp>
      <p:sp>
        <p:nvSpPr>
          <p:cNvPr id="38919" name="Text Box 6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0" y="6583363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sz="1200">
                <a:solidFill>
                  <a:srgbClr val="990000"/>
                </a:solidFill>
                <a:latin typeface="Arial MT Black" pitchFamily="2" charset="0"/>
              </a:rPr>
              <a:t>Acerca de....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EC2EA8D-D31F-3C23-C317-B078E5725488}"/>
              </a:ext>
            </a:extLst>
          </p:cNvPr>
          <p:cNvSpPr txBox="1"/>
          <p:nvPr/>
        </p:nvSpPr>
        <p:spPr>
          <a:xfrm>
            <a:off x="251520" y="795798"/>
            <a:ext cx="889248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MX" sz="2400" b="1" i="0" dirty="0">
                <a:solidFill>
                  <a:srgbClr val="474747"/>
                </a:solidFill>
                <a:effectLst/>
                <a:latin typeface="Google Sans"/>
              </a:rPr>
              <a:t>Las cinco estrategias de respuesta a riesgos negativos de la Guía del PMBOK </a:t>
            </a:r>
          </a:p>
          <a:p>
            <a:pPr algn="l"/>
            <a:r>
              <a:rPr lang="es-MX" sz="2400" b="1" i="0" dirty="0">
                <a:solidFill>
                  <a:srgbClr val="474747"/>
                </a:solidFill>
                <a:effectLst/>
                <a:latin typeface="Google Sans"/>
              </a:rPr>
              <a:t>(evitar, mitigar, transferir, escalar y aceptar) </a:t>
            </a:r>
          </a:p>
          <a:p>
            <a:pPr algn="l"/>
            <a:r>
              <a:rPr lang="es-MX" sz="2400" b="1" i="0" dirty="0">
                <a:solidFill>
                  <a:srgbClr val="474747"/>
                </a:solidFill>
                <a:effectLst/>
                <a:latin typeface="Google Sans"/>
              </a:rPr>
              <a:t>ofrecen un enfoque integral para gestionar los riesgos del proyecto.</a:t>
            </a:r>
            <a:endParaRPr lang="es-AR" sz="2400" b="1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54DAF2D2-FD56-06D5-8E95-801DC43FEA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889" y="2423699"/>
            <a:ext cx="7316221" cy="402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85746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00"/>
            </a:gs>
            <a:gs pos="100000">
              <a:srgbClr val="00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2667000" y="0"/>
            <a:ext cx="3886200" cy="762000"/>
          </a:xfrm>
          <a:prstGeom prst="downArrowCallout">
            <a:avLst>
              <a:gd name="adj1" fmla="val 127500"/>
              <a:gd name="adj2" fmla="val 127500"/>
              <a:gd name="adj3" fmla="val 16667"/>
              <a:gd name="adj4" fmla="val 66667"/>
            </a:avLst>
          </a:prstGeom>
          <a:gradFill rotWithShape="0">
            <a:gsLst>
              <a:gs pos="0">
                <a:srgbClr val="F8FCAA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_tradnl" sz="2000" b="1" dirty="0"/>
              <a:t>Estimación de  riesgos</a:t>
            </a:r>
          </a:p>
        </p:txBody>
      </p:sp>
      <p:sp>
        <p:nvSpPr>
          <p:cNvPr id="36868" name="AutoShape 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686800" y="6648450"/>
            <a:ext cx="457200" cy="2095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s-ES_tradnl"/>
              <a:t>Fin</a:t>
            </a:r>
          </a:p>
        </p:txBody>
      </p:sp>
      <p:sp>
        <p:nvSpPr>
          <p:cNvPr id="3686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05800" y="6629400"/>
            <a:ext cx="304800" cy="228600"/>
          </a:xfrm>
          <a:prstGeom prst="actionButtonForwardNext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6870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Hom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6871" name="Text Box 7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0" y="6583363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sz="1200">
                <a:solidFill>
                  <a:srgbClr val="990000"/>
                </a:solidFill>
                <a:latin typeface="Arial MT Black" pitchFamily="2" charset="0"/>
              </a:rPr>
              <a:t>Acerca de....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8838B31-A2D1-D65C-A3B8-F21FFC09C5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336" y="1124744"/>
            <a:ext cx="8492464" cy="210939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96C09767-177E-C282-E9D8-735977BFD8C2}"/>
              </a:ext>
            </a:extLst>
          </p:cNvPr>
          <p:cNvSpPr txBox="1"/>
          <p:nvPr/>
        </p:nvSpPr>
        <p:spPr>
          <a:xfrm>
            <a:off x="344504" y="3304361"/>
            <a:ext cx="826609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MX" sz="2400" b="1" i="0" dirty="0">
                <a:solidFill>
                  <a:srgbClr val="1F1F1F"/>
                </a:solidFill>
                <a:effectLst/>
                <a:latin typeface="Google Sans"/>
              </a:rPr>
              <a:t>Tipos de riesgos: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2400" b="1" dirty="0">
                <a:solidFill>
                  <a:srgbClr val="1F1F1F"/>
                </a:solidFill>
                <a:latin typeface="Google Sans"/>
              </a:rPr>
              <a:t>R</a:t>
            </a:r>
            <a:r>
              <a:rPr lang="es-MX" sz="2400" b="1" i="0" dirty="0">
                <a:solidFill>
                  <a:srgbClr val="040C28"/>
                </a:solidFill>
                <a:effectLst/>
                <a:latin typeface="Google Sans"/>
              </a:rPr>
              <a:t>iesgos negativos:</a:t>
            </a:r>
            <a:r>
              <a:rPr lang="es-MX" sz="2400" b="1" i="0" dirty="0">
                <a:solidFill>
                  <a:srgbClr val="1F1F1F"/>
                </a:solidFill>
                <a:effectLst/>
                <a:latin typeface="Google Sans"/>
              </a:rPr>
              <a:t> pueden ser potencialmente dañinos para el proyecto.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MX" sz="2400" b="1" dirty="0">
              <a:solidFill>
                <a:srgbClr val="040C28"/>
              </a:solidFill>
              <a:latin typeface="Google Sans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2400" b="1" dirty="0">
                <a:solidFill>
                  <a:srgbClr val="040C28"/>
                </a:solidFill>
                <a:latin typeface="Google Sans"/>
              </a:rPr>
              <a:t>R</a:t>
            </a:r>
            <a:r>
              <a:rPr lang="es-MX" sz="2400" b="1" i="0" dirty="0">
                <a:solidFill>
                  <a:srgbClr val="040C28"/>
                </a:solidFill>
                <a:effectLst/>
                <a:latin typeface="Google Sans"/>
              </a:rPr>
              <a:t>iesgos positivos</a:t>
            </a:r>
            <a:r>
              <a:rPr lang="es-MX" sz="2400" b="1" i="0" dirty="0">
                <a:solidFill>
                  <a:srgbClr val="1F1F1F"/>
                </a:solidFill>
                <a:effectLst/>
                <a:latin typeface="Google Sans"/>
              </a:rPr>
              <a:t> deben propiciarse pues pudieran representar una oportunidad potencial.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MX" sz="2400" b="1" dirty="0">
              <a:solidFill>
                <a:srgbClr val="1F1F1F"/>
              </a:solidFill>
              <a:latin typeface="Google Sans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2400" b="1" dirty="0">
                <a:solidFill>
                  <a:schemeClr val="accent2">
                    <a:lumMod val="75000"/>
                  </a:schemeClr>
                </a:solidFill>
                <a:latin typeface="Google Sans"/>
              </a:rPr>
              <a:t>A su vez se los subdivide en internos y externos</a:t>
            </a:r>
          </a:p>
          <a:p>
            <a:pPr algn="l"/>
            <a:endParaRPr lang="es-AR" sz="2400" b="1" dirty="0"/>
          </a:p>
        </p:txBody>
      </p:sp>
    </p:spTree>
    <p:extLst>
      <p:ext uri="{BB962C8B-B14F-4D97-AF65-F5344CB8AC3E}">
        <p14:creationId xmlns:p14="http://schemas.microsoft.com/office/powerpoint/2010/main" val="9792741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00"/>
            </a:gs>
            <a:gs pos="100000">
              <a:srgbClr val="00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2667000" y="0"/>
            <a:ext cx="3886200" cy="762000"/>
          </a:xfrm>
          <a:prstGeom prst="downArrowCallout">
            <a:avLst>
              <a:gd name="adj1" fmla="val 127500"/>
              <a:gd name="adj2" fmla="val 127500"/>
              <a:gd name="adj3" fmla="val 16667"/>
              <a:gd name="adj4" fmla="val 66667"/>
            </a:avLst>
          </a:prstGeom>
          <a:gradFill rotWithShape="0">
            <a:gsLst>
              <a:gs pos="0">
                <a:srgbClr val="F8FCAA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_tradnl" sz="2000" b="1" dirty="0"/>
              <a:t>Análisis riesgos</a:t>
            </a:r>
          </a:p>
        </p:txBody>
      </p:sp>
      <p:sp>
        <p:nvSpPr>
          <p:cNvPr id="36868" name="AutoShape 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686800" y="6648450"/>
            <a:ext cx="457200" cy="2095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s-ES_tradnl"/>
              <a:t>Fin</a:t>
            </a:r>
          </a:p>
        </p:txBody>
      </p:sp>
      <p:sp>
        <p:nvSpPr>
          <p:cNvPr id="3686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05800" y="6629400"/>
            <a:ext cx="304800" cy="228600"/>
          </a:xfrm>
          <a:prstGeom prst="actionButtonForwardNext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6870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Hom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6871" name="Text Box 7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0" y="6583363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sz="1200">
                <a:solidFill>
                  <a:srgbClr val="990000"/>
                </a:solidFill>
                <a:latin typeface="Arial MT Black" pitchFamily="2" charset="0"/>
              </a:rPr>
              <a:t>Acerca de....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75B0B4E-64F8-96F9-20C8-D5944AD79568}"/>
              </a:ext>
            </a:extLst>
          </p:cNvPr>
          <p:cNvSpPr txBox="1"/>
          <p:nvPr/>
        </p:nvSpPr>
        <p:spPr>
          <a:xfrm>
            <a:off x="500472" y="771128"/>
            <a:ext cx="8219256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MX" sz="2800" b="0" i="0">
                <a:effectLst/>
                <a:latin typeface="Google Sans"/>
              </a:rPr>
              <a:t>Los riesgos positivos son eventos que están fuera del control de una empresa, pero que en realidad pueden funcionar a su favor, permitiendo que la empresa los capitalice y se beneficie de ellos. </a:t>
            </a:r>
          </a:p>
          <a:p>
            <a:pPr algn="l"/>
            <a:endParaRPr lang="es-MX" sz="2800" b="0" i="0">
              <a:effectLst/>
              <a:latin typeface="Google Sans"/>
            </a:endParaRPr>
          </a:p>
          <a:p>
            <a:pPr algn="l"/>
            <a:r>
              <a:rPr lang="es-MX" sz="2800">
                <a:latin typeface="Google Sans"/>
              </a:rPr>
              <a:t>L</a:t>
            </a:r>
            <a:r>
              <a:rPr lang="es-MX" sz="2800" b="0" i="0">
                <a:effectLst/>
                <a:latin typeface="Google Sans"/>
              </a:rPr>
              <a:t>os riesgos negativos son eventos potenciales que podrían dañar a una organización.</a:t>
            </a:r>
            <a:endParaRPr lang="es-AR" sz="28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783BA80-6D97-015C-B8D0-C31DB60C2739}"/>
              </a:ext>
            </a:extLst>
          </p:cNvPr>
          <p:cNvSpPr txBox="1"/>
          <p:nvPr/>
        </p:nvSpPr>
        <p:spPr>
          <a:xfrm>
            <a:off x="500472" y="4221088"/>
            <a:ext cx="821925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MX" sz="1800" b="1" i="0" dirty="0">
                <a:solidFill>
                  <a:srgbClr val="474747"/>
                </a:solidFill>
                <a:effectLst/>
                <a:latin typeface="Google Sans"/>
              </a:rPr>
              <a:t>Riesgos positivos:</a:t>
            </a:r>
          </a:p>
          <a:p>
            <a:pPr algn="l"/>
            <a:r>
              <a:rPr lang="es-MX" sz="1800" b="1" i="0" dirty="0">
                <a:solidFill>
                  <a:srgbClr val="474747"/>
                </a:solidFill>
                <a:effectLst/>
                <a:latin typeface="Google Sans"/>
              </a:rPr>
              <a:t>La implementación de la tecnología podría conducir a una mayor eficiencia empresarial. Estas eficiencias podrían lograr una reducción de la mano de obra.</a:t>
            </a:r>
          </a:p>
          <a:p>
            <a:pPr algn="l"/>
            <a:r>
              <a:rPr lang="es-MX" sz="1800" b="1" i="0" dirty="0">
                <a:solidFill>
                  <a:srgbClr val="474747"/>
                </a:solidFill>
                <a:effectLst/>
                <a:latin typeface="Google Sans"/>
              </a:rPr>
              <a:t> </a:t>
            </a:r>
            <a:r>
              <a:rPr lang="es-MX" sz="1800" b="1" dirty="0">
                <a:solidFill>
                  <a:srgbClr val="040C28"/>
                </a:solidFill>
                <a:latin typeface="Google Sans"/>
              </a:rPr>
              <a:t>L</a:t>
            </a:r>
            <a:r>
              <a:rPr lang="es-MX" sz="1800" b="1" i="0" dirty="0">
                <a:solidFill>
                  <a:srgbClr val="040C28"/>
                </a:solidFill>
                <a:effectLst/>
                <a:latin typeface="Google Sans"/>
              </a:rPr>
              <a:t>a implementación de una tecnología podría conducir a una reducción del costo de los salarios </a:t>
            </a:r>
            <a:r>
              <a:rPr lang="es-MX" sz="1800" b="1" dirty="0">
                <a:solidFill>
                  <a:srgbClr val="040C28"/>
                </a:solidFill>
                <a:latin typeface="Google Sans"/>
              </a:rPr>
              <a:t>u</a:t>
            </a:r>
            <a:r>
              <a:rPr lang="es-MX" sz="1800" b="1" i="0" dirty="0">
                <a:solidFill>
                  <a:srgbClr val="040C28"/>
                </a:solidFill>
                <a:effectLst/>
                <a:latin typeface="Google Sans"/>
              </a:rPr>
              <a:t> horas </a:t>
            </a:r>
            <a:r>
              <a:rPr lang="es-MX" sz="1800" b="1" i="0" dirty="0">
                <a:solidFill>
                  <a:srgbClr val="474747"/>
                </a:solidFill>
                <a:effectLst/>
                <a:latin typeface="Google Sans"/>
              </a:rPr>
              <a:t>.</a:t>
            </a:r>
          </a:p>
          <a:p>
            <a:pPr algn="l"/>
            <a:endParaRPr lang="es-MX" sz="1800" b="1" dirty="0">
              <a:solidFill>
                <a:srgbClr val="474747"/>
              </a:solidFill>
              <a:latin typeface="Google Sans"/>
            </a:endParaRPr>
          </a:p>
          <a:p>
            <a:pPr algn="l"/>
            <a:r>
              <a:rPr lang="es-MX" sz="1800" b="1" dirty="0">
                <a:solidFill>
                  <a:srgbClr val="474747"/>
                </a:solidFill>
                <a:latin typeface="Google Sans"/>
              </a:rPr>
              <a:t>Riesgos negativos:</a:t>
            </a:r>
          </a:p>
          <a:p>
            <a:pPr algn="l"/>
            <a:r>
              <a:rPr lang="es-MX" sz="1800" b="1" i="0" dirty="0">
                <a:solidFill>
                  <a:srgbClr val="474747"/>
                </a:solidFill>
                <a:effectLst/>
                <a:latin typeface="Google Sans"/>
              </a:rPr>
              <a:t>Estos producen daños tanto directos como indirectos.</a:t>
            </a:r>
            <a:endParaRPr lang="es-AR" sz="1800" b="1" dirty="0"/>
          </a:p>
        </p:txBody>
      </p:sp>
    </p:spTree>
    <p:extLst>
      <p:ext uri="{BB962C8B-B14F-4D97-AF65-F5344CB8AC3E}">
        <p14:creationId xmlns:p14="http://schemas.microsoft.com/office/powerpoint/2010/main" val="98779997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00"/>
            </a:gs>
            <a:gs pos="100000">
              <a:srgbClr val="00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2667000" y="0"/>
            <a:ext cx="3886200" cy="762000"/>
          </a:xfrm>
          <a:prstGeom prst="downArrowCallout">
            <a:avLst>
              <a:gd name="adj1" fmla="val 127500"/>
              <a:gd name="adj2" fmla="val 127500"/>
              <a:gd name="adj3" fmla="val 16667"/>
              <a:gd name="adj4" fmla="val 66667"/>
            </a:avLst>
          </a:prstGeom>
          <a:gradFill rotWithShape="0">
            <a:gsLst>
              <a:gs pos="0">
                <a:srgbClr val="F8FCAA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_tradnl" sz="2000" b="1" dirty="0"/>
              <a:t>Análisis riesgos</a:t>
            </a:r>
          </a:p>
        </p:txBody>
      </p:sp>
      <p:sp>
        <p:nvSpPr>
          <p:cNvPr id="36868" name="AutoShape 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686800" y="6648450"/>
            <a:ext cx="457200" cy="2095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s-ES_tradnl"/>
              <a:t>Fin</a:t>
            </a:r>
          </a:p>
        </p:txBody>
      </p:sp>
      <p:sp>
        <p:nvSpPr>
          <p:cNvPr id="3686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05800" y="6629400"/>
            <a:ext cx="304800" cy="228600"/>
          </a:xfrm>
          <a:prstGeom prst="actionButtonForwardNext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6870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Hom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6871" name="Text Box 7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0" y="6583363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sz="1200">
                <a:solidFill>
                  <a:srgbClr val="990000"/>
                </a:solidFill>
                <a:latin typeface="Arial MT Black" pitchFamily="2" charset="0"/>
              </a:rPr>
              <a:t>Acerca de....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012D148-1373-29AC-B27A-2ADDF34055EF}"/>
              </a:ext>
            </a:extLst>
          </p:cNvPr>
          <p:cNvSpPr txBox="1"/>
          <p:nvPr/>
        </p:nvSpPr>
        <p:spPr>
          <a:xfrm>
            <a:off x="304800" y="3573016"/>
            <a:ext cx="851567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s-MX" sz="1600" b="1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Riesgo puro</a:t>
            </a:r>
            <a:r>
              <a:rPr lang="es-MX" sz="1600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: es aquel sobre el que no se ha aplicado ninguna medida de control.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MX" sz="1600" b="1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Riesgo residual</a:t>
            </a:r>
            <a:r>
              <a:rPr lang="es-MX" sz="1600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: es aquel sobre el que sí se han aplicado medidas para reducirlo o mitigarlo.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MX" sz="1600" b="1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Riesgo aceptable</a:t>
            </a:r>
            <a:r>
              <a:rPr lang="es-MX" sz="1600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: es aquel que se ha conseguido reducir o mitigar de tal forma que pueda ser tolerado por la empresa teniendo en cuenta los requisitos legales de cada país y la política de seguridad y salud en el trabajo.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A967780-A169-3897-9DC3-01D13C83F7EB}"/>
              </a:ext>
            </a:extLst>
          </p:cNvPr>
          <p:cNvSpPr txBox="1"/>
          <p:nvPr/>
        </p:nvSpPr>
        <p:spPr>
          <a:xfrm>
            <a:off x="289620" y="1133446"/>
            <a:ext cx="864095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Noto Sans" panose="020B0502040504020204" pitchFamily="34" charset="0"/>
                <a:ea typeface="+mn-ea"/>
                <a:cs typeface="+mn-cs"/>
              </a:rPr>
              <a:t>Riesgo</a:t>
            </a:r>
            <a:r>
              <a:rPr kumimoji="0" lang="es-MX" sz="2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Noto Sans" panose="020B0502040504020204" pitchFamily="34" charset="0"/>
                <a:ea typeface="+mn-ea"/>
                <a:cs typeface="+mn-cs"/>
              </a:rPr>
              <a:t>: Combinación de la probabilidad de que suceda algo por la gravedad del daño que podría ocasionar. Es posible medir el riesgo.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MX" sz="24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Noto Sans" panose="020B0502040504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1" i="1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Noto Sans" panose="020B0502040504020204" pitchFamily="34" charset="0"/>
                <a:ea typeface="+mn-ea"/>
                <a:cs typeface="+mn-cs"/>
              </a:rPr>
              <a:t>R (riesgo) = P (probabilidad) x S (severidad) o  I (Impacto)</a:t>
            </a:r>
            <a:endParaRPr kumimoji="0" lang="es-MX" sz="24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Noto Sans" panose="020B0502040504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47928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00"/>
            </a:gs>
            <a:gs pos="100000">
              <a:srgbClr val="00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2667000" y="0"/>
            <a:ext cx="3886200" cy="762000"/>
          </a:xfrm>
          <a:prstGeom prst="downArrowCallout">
            <a:avLst>
              <a:gd name="adj1" fmla="val 127500"/>
              <a:gd name="adj2" fmla="val 127500"/>
              <a:gd name="adj3" fmla="val 16667"/>
              <a:gd name="adj4" fmla="val 66667"/>
            </a:avLst>
          </a:prstGeom>
          <a:gradFill rotWithShape="0">
            <a:gsLst>
              <a:gs pos="0">
                <a:srgbClr val="F8FCAA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_tradnl" sz="2000" b="1" dirty="0"/>
              <a:t>Análisis riesgos</a:t>
            </a:r>
          </a:p>
        </p:txBody>
      </p:sp>
      <p:sp>
        <p:nvSpPr>
          <p:cNvPr id="36868" name="AutoShape 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686800" y="6648450"/>
            <a:ext cx="457200" cy="2095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s-ES_tradnl"/>
              <a:t>Fin</a:t>
            </a:r>
          </a:p>
        </p:txBody>
      </p:sp>
      <p:sp>
        <p:nvSpPr>
          <p:cNvPr id="3686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05800" y="6629400"/>
            <a:ext cx="304800" cy="228600"/>
          </a:xfrm>
          <a:prstGeom prst="actionButtonForwardNext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6870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Hom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6871" name="Text Box 7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0" y="6583363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sz="1200">
                <a:solidFill>
                  <a:srgbClr val="990000"/>
                </a:solidFill>
                <a:latin typeface="Arial MT Black" pitchFamily="2" charset="0"/>
              </a:rPr>
              <a:t>Acerca de....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79831F5-8491-52F5-8C7A-B5DED6BD8F2F}"/>
              </a:ext>
            </a:extLst>
          </p:cNvPr>
          <p:cNvSpPr txBox="1"/>
          <p:nvPr/>
        </p:nvSpPr>
        <p:spPr>
          <a:xfrm>
            <a:off x="738808" y="762000"/>
            <a:ext cx="771939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MX" sz="2400" b="1" i="0" dirty="0">
                <a:solidFill>
                  <a:srgbClr val="040C28"/>
                </a:solidFill>
                <a:effectLst/>
                <a:latin typeface="Google Sans"/>
              </a:rPr>
              <a:t>Acciones:</a:t>
            </a:r>
          </a:p>
          <a:p>
            <a:pPr algn="l"/>
            <a:endParaRPr lang="es-MX" sz="2400" b="1" i="0" dirty="0">
              <a:solidFill>
                <a:srgbClr val="040C28"/>
              </a:solidFill>
              <a:effectLst/>
              <a:latin typeface="Google Sans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2400" b="1" i="0" dirty="0">
                <a:solidFill>
                  <a:srgbClr val="040C28"/>
                </a:solidFill>
                <a:effectLst/>
                <a:latin typeface="Google Sans"/>
              </a:rPr>
              <a:t>La mitigación tiene el objetivo de reducir la probabilidad de que un riesgo se materialice.</a:t>
            </a:r>
            <a:r>
              <a:rPr lang="es-MX" sz="2400" b="1" i="0" dirty="0">
                <a:solidFill>
                  <a:srgbClr val="1F1F1F"/>
                </a:solidFill>
                <a:effectLst/>
                <a:highlight>
                  <a:srgbClr val="FFFFFF"/>
                </a:highlight>
                <a:latin typeface="Google Sans"/>
              </a:rPr>
              <a:t> 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2400" b="1" i="0" dirty="0">
                <a:solidFill>
                  <a:srgbClr val="040C28"/>
                </a:solidFill>
                <a:effectLst/>
                <a:latin typeface="Google Sans"/>
              </a:rPr>
              <a:t>La contingencia tiene el objetivo de reducir el impacto de un riesgo si se materializa</a:t>
            </a:r>
            <a:r>
              <a:rPr lang="es-MX" sz="2400" b="1" dirty="0">
                <a:solidFill>
                  <a:srgbClr val="1F1F1F"/>
                </a:solidFill>
                <a:highlight>
                  <a:srgbClr val="FFFFFF"/>
                </a:highlight>
                <a:latin typeface="Google Sans"/>
              </a:rPr>
              <a:t>.</a:t>
            </a:r>
            <a:endParaRPr lang="es-AR" sz="2400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012D148-1373-29AC-B27A-2ADDF34055EF}"/>
              </a:ext>
            </a:extLst>
          </p:cNvPr>
          <p:cNvSpPr txBox="1"/>
          <p:nvPr/>
        </p:nvSpPr>
        <p:spPr>
          <a:xfrm>
            <a:off x="1043608" y="3212976"/>
            <a:ext cx="77724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s-MX" sz="1600" b="1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Riesgo puro</a:t>
            </a:r>
            <a:r>
              <a:rPr lang="es-MX" sz="1600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: es aquel sobre el que no se ha aplicado ninguna medida de control.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MX" sz="1600" b="1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Riesgo residual</a:t>
            </a:r>
            <a:r>
              <a:rPr lang="es-MX" sz="1600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: es aquel sobre el que sí se han aplicado medidas para reducirlo o mitigarlo.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MX" sz="1600" b="1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Riesgo aceptable</a:t>
            </a:r>
            <a:r>
              <a:rPr lang="es-MX" sz="1600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: es aquel que se ha conseguido reducir o mitigar de tal forma que pueda ser tolerado por la empresa teniendo en cuenta los requisitos legales de cada país y la política de seguridad y salud en el trabajo.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B5BF62C-792A-2647-17F2-974CA1266F47}"/>
              </a:ext>
            </a:extLst>
          </p:cNvPr>
          <p:cNvSpPr txBox="1"/>
          <p:nvPr/>
        </p:nvSpPr>
        <p:spPr>
          <a:xfrm>
            <a:off x="795280" y="5376988"/>
            <a:ext cx="65527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Noto Sans" panose="020B0502040504020204" pitchFamily="34" charset="0"/>
                <a:ea typeface="+mn-ea"/>
                <a:cs typeface="+mn-cs"/>
              </a:rPr>
              <a:t>Incidente: Suceso disparador del riesgo</a:t>
            </a:r>
          </a:p>
        </p:txBody>
      </p:sp>
    </p:spTree>
    <p:extLst>
      <p:ext uri="{BB962C8B-B14F-4D97-AF65-F5344CB8AC3E}">
        <p14:creationId xmlns:p14="http://schemas.microsoft.com/office/powerpoint/2010/main" val="346666226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00"/>
            </a:gs>
            <a:gs pos="100000">
              <a:srgbClr val="00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7" name="AutoShape 17"/>
          <p:cNvSpPr>
            <a:spLocks noChangeArrowheads="1"/>
          </p:cNvSpPr>
          <p:nvPr/>
        </p:nvSpPr>
        <p:spPr bwMode="auto">
          <a:xfrm>
            <a:off x="838200" y="762000"/>
            <a:ext cx="7848600" cy="3657600"/>
          </a:xfrm>
          <a:prstGeom prst="cloudCallout">
            <a:avLst>
              <a:gd name="adj1" fmla="val 17838"/>
              <a:gd name="adj2" fmla="val 1458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2000" b="1">
              <a:latin typeface="Arial Black" pitchFamily="34" charset="0"/>
            </a:endParaRPr>
          </a:p>
        </p:txBody>
      </p:sp>
      <p:sp>
        <p:nvSpPr>
          <p:cNvPr id="35844" name="AutoShape 8"/>
          <p:cNvSpPr>
            <a:spLocks noChangeArrowheads="1"/>
          </p:cNvSpPr>
          <p:nvPr/>
        </p:nvSpPr>
        <p:spPr bwMode="auto">
          <a:xfrm>
            <a:off x="2667000" y="0"/>
            <a:ext cx="3886200" cy="762000"/>
          </a:xfrm>
          <a:prstGeom prst="downArrowCallout">
            <a:avLst>
              <a:gd name="adj1" fmla="val 127500"/>
              <a:gd name="adj2" fmla="val 127500"/>
              <a:gd name="adj3" fmla="val 16667"/>
              <a:gd name="adj4" fmla="val 66667"/>
            </a:avLst>
          </a:prstGeom>
          <a:gradFill rotWithShape="0">
            <a:gsLst>
              <a:gs pos="0">
                <a:srgbClr val="F8FCAA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_tradnl" sz="2000" b="1" dirty="0"/>
              <a:t>Análisis de riesgos</a:t>
            </a:r>
          </a:p>
        </p:txBody>
      </p:sp>
      <p:sp>
        <p:nvSpPr>
          <p:cNvPr id="35845" name="AutoShape 11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686800" y="6648450"/>
            <a:ext cx="457200" cy="2095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s-ES_tradnl"/>
              <a:t>Fin</a:t>
            </a:r>
          </a:p>
        </p:txBody>
      </p:sp>
      <p:sp>
        <p:nvSpPr>
          <p:cNvPr id="35846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05800" y="6629400"/>
            <a:ext cx="304800" cy="228600"/>
          </a:xfrm>
          <a:prstGeom prst="actionButtonForwardNext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5847" name="AutoShape 1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Hom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5848" name="Text Box 14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0" y="6583363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sz="1200" dirty="0">
                <a:solidFill>
                  <a:srgbClr val="990000"/>
                </a:solidFill>
                <a:latin typeface="Arial MT Black" pitchFamily="2" charset="0"/>
              </a:rPr>
              <a:t>Acerca d....</a:t>
            </a:r>
          </a:p>
        </p:txBody>
      </p:sp>
      <p:sp>
        <p:nvSpPr>
          <p:cNvPr id="163855" name="AutoShape 15"/>
          <p:cNvSpPr>
            <a:spLocks noChangeArrowheads="1"/>
          </p:cNvSpPr>
          <p:nvPr/>
        </p:nvSpPr>
        <p:spPr bwMode="auto">
          <a:xfrm>
            <a:off x="2057400" y="1295400"/>
            <a:ext cx="5334000" cy="2209800"/>
          </a:xfrm>
          <a:prstGeom prst="cloudCallout">
            <a:avLst>
              <a:gd name="adj1" fmla="val 25537"/>
              <a:gd name="adj2" fmla="val 5171"/>
            </a:avLst>
          </a:prstGeom>
          <a:gradFill rotWithShape="0">
            <a:gsLst>
              <a:gs pos="0">
                <a:srgbClr val="0000FF"/>
              </a:gs>
              <a:gs pos="100000">
                <a:srgbClr val="FFEBFA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s-ES_tradnl" sz="2000" b="1" dirty="0">
                <a:latin typeface="Arial Black" pitchFamily="34" charset="0"/>
              </a:rPr>
              <a:t>Sistema (proyecto)</a:t>
            </a:r>
          </a:p>
        </p:txBody>
      </p:sp>
      <p:sp>
        <p:nvSpPr>
          <p:cNvPr id="163856" name="Rectangle 16"/>
          <p:cNvSpPr>
            <a:spLocks noChangeArrowheads="1"/>
          </p:cNvSpPr>
          <p:nvPr/>
        </p:nvSpPr>
        <p:spPr bwMode="auto">
          <a:xfrm>
            <a:off x="228600" y="762000"/>
            <a:ext cx="15128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2000" b="1">
                <a:latin typeface="Arial Black" pitchFamily="34" charset="0"/>
              </a:rPr>
              <a:t>Macro</a:t>
            </a:r>
          </a:p>
          <a:p>
            <a:r>
              <a:rPr lang="es-ES_tradnl" sz="2000" b="1">
                <a:latin typeface="Arial Black" pitchFamily="34" charset="0"/>
              </a:rPr>
              <a:t>Ambiente</a:t>
            </a:r>
          </a:p>
        </p:txBody>
      </p:sp>
      <p:sp>
        <p:nvSpPr>
          <p:cNvPr id="163859" name="Rectangle 19"/>
          <p:cNvSpPr>
            <a:spLocks noChangeArrowheads="1"/>
          </p:cNvSpPr>
          <p:nvPr/>
        </p:nvSpPr>
        <p:spPr bwMode="auto">
          <a:xfrm>
            <a:off x="3352800" y="3505200"/>
            <a:ext cx="2743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000" b="1">
                <a:latin typeface="Arial Black" pitchFamily="34" charset="0"/>
              </a:rPr>
              <a:t>Micro Ambiente</a:t>
            </a:r>
          </a:p>
        </p:txBody>
      </p:sp>
      <p:sp>
        <p:nvSpPr>
          <p:cNvPr id="163860" name="Rectangle 20"/>
          <p:cNvSpPr>
            <a:spLocks noChangeArrowheads="1"/>
          </p:cNvSpPr>
          <p:nvPr/>
        </p:nvSpPr>
        <p:spPr bwMode="auto">
          <a:xfrm>
            <a:off x="3612695" y="2509837"/>
            <a:ext cx="23519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b="1" dirty="0">
                <a:latin typeface="Arial Black" pitchFamily="34" charset="0"/>
              </a:rPr>
              <a:t>Positivas  y Negativas</a:t>
            </a:r>
          </a:p>
        </p:txBody>
      </p:sp>
      <p:sp>
        <p:nvSpPr>
          <p:cNvPr id="163861" name="Rectangle 21"/>
          <p:cNvSpPr>
            <a:spLocks noChangeArrowheads="1"/>
          </p:cNvSpPr>
          <p:nvPr/>
        </p:nvSpPr>
        <p:spPr bwMode="auto">
          <a:xfrm>
            <a:off x="3597249" y="3813563"/>
            <a:ext cx="310835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b="1" dirty="0">
                <a:latin typeface="Arial Black" pitchFamily="34" charset="0"/>
              </a:rPr>
              <a:t>Controlables o influenciables </a:t>
            </a:r>
          </a:p>
        </p:txBody>
      </p:sp>
      <p:sp>
        <p:nvSpPr>
          <p:cNvPr id="163862" name="Rectangle 22"/>
          <p:cNvSpPr>
            <a:spLocks noChangeArrowheads="1"/>
          </p:cNvSpPr>
          <p:nvPr/>
        </p:nvSpPr>
        <p:spPr bwMode="auto">
          <a:xfrm>
            <a:off x="82643" y="1371600"/>
            <a:ext cx="160954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b="1" dirty="0">
                <a:latin typeface="Arial Black" pitchFamily="34" charset="0"/>
              </a:rPr>
              <a:t>Incontrolables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684213" y="4876800"/>
            <a:ext cx="7164388" cy="1143000"/>
            <a:chOff x="911" y="2976"/>
            <a:chExt cx="4513" cy="720"/>
          </a:xfrm>
        </p:grpSpPr>
        <p:sp>
          <p:nvSpPr>
            <p:cNvPr id="35856" name="Rectangle 25"/>
            <p:cNvSpPr>
              <a:spLocks noChangeArrowheads="1"/>
            </p:cNvSpPr>
            <p:nvPr/>
          </p:nvSpPr>
          <p:spPr bwMode="auto">
            <a:xfrm>
              <a:off x="911" y="3216"/>
              <a:ext cx="1729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s-ES_tradnl" b="1" dirty="0">
                  <a:latin typeface="Arial Black" pitchFamily="34" charset="0"/>
                </a:rPr>
                <a:t>Positivas /Controlables </a:t>
              </a:r>
            </a:p>
          </p:txBody>
        </p:sp>
        <p:sp>
          <p:nvSpPr>
            <p:cNvPr id="35857" name="Rectangle 26"/>
            <p:cNvSpPr>
              <a:spLocks noChangeArrowheads="1"/>
            </p:cNvSpPr>
            <p:nvPr/>
          </p:nvSpPr>
          <p:spPr bwMode="auto">
            <a:xfrm>
              <a:off x="911" y="3456"/>
              <a:ext cx="1729" cy="1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s-ES_tradnl" b="1" dirty="0">
                  <a:latin typeface="Arial Black" pitchFamily="34" charset="0"/>
                </a:rPr>
                <a:t>Negativas / Incontrolables </a:t>
              </a:r>
            </a:p>
          </p:txBody>
        </p:sp>
        <p:sp>
          <p:nvSpPr>
            <p:cNvPr id="35858" name="Rectangle 27"/>
            <p:cNvSpPr>
              <a:spLocks noChangeArrowheads="1"/>
            </p:cNvSpPr>
            <p:nvPr/>
          </p:nvSpPr>
          <p:spPr bwMode="auto">
            <a:xfrm>
              <a:off x="2640" y="2976"/>
              <a:ext cx="1392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_tradnl" sz="1800" b="1">
                  <a:latin typeface="Arial Black" pitchFamily="34" charset="0"/>
                </a:rPr>
                <a:t>Internas </a:t>
              </a:r>
            </a:p>
          </p:txBody>
        </p:sp>
        <p:sp>
          <p:nvSpPr>
            <p:cNvPr id="35859" name="Rectangle 28"/>
            <p:cNvSpPr>
              <a:spLocks noChangeArrowheads="1"/>
            </p:cNvSpPr>
            <p:nvPr/>
          </p:nvSpPr>
          <p:spPr bwMode="auto">
            <a:xfrm>
              <a:off x="4032" y="2976"/>
              <a:ext cx="1392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_tradnl" sz="1800" b="1">
                  <a:latin typeface="Arial Black" pitchFamily="34" charset="0"/>
                </a:rPr>
                <a:t>Externas </a:t>
              </a:r>
            </a:p>
          </p:txBody>
        </p:sp>
        <p:sp>
          <p:nvSpPr>
            <p:cNvPr id="35860" name="Rectangle 29"/>
            <p:cNvSpPr>
              <a:spLocks noChangeArrowheads="1"/>
            </p:cNvSpPr>
            <p:nvPr/>
          </p:nvSpPr>
          <p:spPr bwMode="auto">
            <a:xfrm>
              <a:off x="2640" y="3216"/>
              <a:ext cx="1392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_tradnl" sz="1800" b="1">
                  <a:solidFill>
                    <a:schemeClr val="accent2"/>
                  </a:solidFill>
                  <a:latin typeface="Arial Black" pitchFamily="34" charset="0"/>
                </a:rPr>
                <a:t>Fortaleza  </a:t>
              </a:r>
            </a:p>
          </p:txBody>
        </p:sp>
        <p:sp>
          <p:nvSpPr>
            <p:cNvPr id="35861" name="Rectangle 30"/>
            <p:cNvSpPr>
              <a:spLocks noChangeArrowheads="1"/>
            </p:cNvSpPr>
            <p:nvPr/>
          </p:nvSpPr>
          <p:spPr bwMode="auto">
            <a:xfrm>
              <a:off x="4032" y="3216"/>
              <a:ext cx="1392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_tradnl" sz="1800" b="1">
                  <a:solidFill>
                    <a:schemeClr val="accent2"/>
                  </a:solidFill>
                  <a:latin typeface="Arial Black" pitchFamily="34" charset="0"/>
                </a:rPr>
                <a:t>Oportunidad  </a:t>
              </a:r>
            </a:p>
          </p:txBody>
        </p:sp>
        <p:sp>
          <p:nvSpPr>
            <p:cNvPr id="35862" name="Rectangle 31"/>
            <p:cNvSpPr>
              <a:spLocks noChangeArrowheads="1"/>
            </p:cNvSpPr>
            <p:nvPr/>
          </p:nvSpPr>
          <p:spPr bwMode="auto">
            <a:xfrm>
              <a:off x="2640" y="3459"/>
              <a:ext cx="1392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_tradnl" sz="1800" b="1">
                  <a:solidFill>
                    <a:srgbClr val="CC3300"/>
                  </a:solidFill>
                  <a:latin typeface="Arial Black" pitchFamily="34" charset="0"/>
                </a:rPr>
                <a:t>Debilidad </a:t>
              </a:r>
            </a:p>
          </p:txBody>
        </p:sp>
        <p:sp>
          <p:nvSpPr>
            <p:cNvPr id="35863" name="Rectangle 32"/>
            <p:cNvSpPr>
              <a:spLocks noChangeArrowheads="1"/>
            </p:cNvSpPr>
            <p:nvPr/>
          </p:nvSpPr>
          <p:spPr bwMode="auto">
            <a:xfrm>
              <a:off x="4032" y="3459"/>
              <a:ext cx="1392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_tradnl" sz="1800" b="1">
                  <a:solidFill>
                    <a:srgbClr val="CC3300"/>
                  </a:solidFill>
                  <a:latin typeface="Arial Black" pitchFamily="34" charset="0"/>
                </a:rPr>
                <a:t>Amenaza   </a:t>
              </a:r>
            </a:p>
          </p:txBody>
        </p:sp>
      </p:grpSp>
      <p:sp>
        <p:nvSpPr>
          <p:cNvPr id="5" name="Flecha: arriba y abajo 4">
            <a:extLst>
              <a:ext uri="{FF2B5EF4-FFF2-40B4-BE49-F238E27FC236}">
                <a16:creationId xmlns:a16="http://schemas.microsoft.com/office/drawing/2014/main" id="{39FF9BC1-0CC6-D2F5-E10A-62C0A7BE2770}"/>
              </a:ext>
            </a:extLst>
          </p:cNvPr>
          <p:cNvSpPr/>
          <p:nvPr/>
        </p:nvSpPr>
        <p:spPr bwMode="auto">
          <a:xfrm>
            <a:off x="3065091" y="2454456"/>
            <a:ext cx="432048" cy="1676400"/>
          </a:xfrm>
          <a:prstGeom prst="upDown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Flecha: hacia abajo 5">
            <a:extLst>
              <a:ext uri="{FF2B5EF4-FFF2-40B4-BE49-F238E27FC236}">
                <a16:creationId xmlns:a16="http://schemas.microsoft.com/office/drawing/2014/main" id="{812CBA75-F11D-2B22-9331-0B2D265E2FDD}"/>
              </a:ext>
            </a:extLst>
          </p:cNvPr>
          <p:cNvSpPr/>
          <p:nvPr/>
        </p:nvSpPr>
        <p:spPr bwMode="auto">
          <a:xfrm rot="16200000">
            <a:off x="1550436" y="367163"/>
            <a:ext cx="519385" cy="2833059"/>
          </a:xfrm>
          <a:prstGeom prst="down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7" grpId="0" animBg="1"/>
      <p:bldP spid="163855" grpId="0" animBg="1"/>
      <p:bldP spid="163856" grpId="0"/>
      <p:bldP spid="163859" grpId="0"/>
      <p:bldP spid="163860" grpId="0"/>
      <p:bldP spid="163861" grpId="0"/>
      <p:bldP spid="163862" grpId="0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00"/>
            </a:gs>
            <a:gs pos="100000">
              <a:srgbClr val="00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2667000" y="0"/>
            <a:ext cx="3886200" cy="762000"/>
          </a:xfrm>
          <a:prstGeom prst="downArrowCallout">
            <a:avLst>
              <a:gd name="adj1" fmla="val 127500"/>
              <a:gd name="adj2" fmla="val 127500"/>
              <a:gd name="adj3" fmla="val 16667"/>
              <a:gd name="adj4" fmla="val 66667"/>
            </a:avLst>
          </a:prstGeom>
          <a:gradFill rotWithShape="0">
            <a:gsLst>
              <a:gs pos="0">
                <a:srgbClr val="F8FCAA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_tradnl" sz="2000" b="1" dirty="0"/>
              <a:t>Análisis de riesgos (F.O.D.A.) </a:t>
            </a:r>
          </a:p>
        </p:txBody>
      </p:sp>
      <p:sp>
        <p:nvSpPr>
          <p:cNvPr id="36868" name="AutoShape 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686800" y="6648450"/>
            <a:ext cx="457200" cy="2095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s-ES_tradnl"/>
              <a:t>Fin</a:t>
            </a:r>
          </a:p>
        </p:txBody>
      </p:sp>
      <p:sp>
        <p:nvSpPr>
          <p:cNvPr id="3686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05800" y="6629400"/>
            <a:ext cx="304800" cy="228600"/>
          </a:xfrm>
          <a:prstGeom prst="actionButtonForwardNext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6870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Hom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6871" name="Text Box 7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0" y="6583363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sz="1200">
                <a:solidFill>
                  <a:srgbClr val="990000"/>
                </a:solidFill>
                <a:latin typeface="Arial MT Black" pitchFamily="2" charset="0"/>
              </a:rPr>
              <a:t>Acerca de....</a:t>
            </a:r>
          </a:p>
        </p:txBody>
      </p:sp>
      <p:sp>
        <p:nvSpPr>
          <p:cNvPr id="164887" name="Text Box 23"/>
          <p:cNvSpPr txBox="1">
            <a:spLocks noChangeArrowheads="1"/>
          </p:cNvSpPr>
          <p:nvPr/>
        </p:nvSpPr>
        <p:spPr bwMode="auto">
          <a:xfrm>
            <a:off x="0" y="762000"/>
            <a:ext cx="914400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>
              <a:buFont typeface="Wingdings" pitchFamily="2" charset="2"/>
              <a:buNone/>
            </a:pPr>
            <a:r>
              <a:rPr lang="es-MX" sz="2000" b="1" dirty="0">
                <a:latin typeface="Times New Roman" pitchFamily="18" charset="0"/>
              </a:rPr>
              <a:t> </a:t>
            </a:r>
          </a:p>
          <a:p>
            <a:r>
              <a:rPr lang="es-MX" sz="2000" b="1" dirty="0">
                <a:latin typeface="Times New Roman" pitchFamily="18" charset="0"/>
              </a:rPr>
              <a:t>PROCESO</a:t>
            </a:r>
          </a:p>
          <a:p>
            <a:pPr>
              <a:buFont typeface="Wingdings" pitchFamily="2" charset="2"/>
              <a:buNone/>
            </a:pPr>
            <a:endParaRPr lang="es-MX" sz="2000" b="1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s-MX" sz="2000" b="1" dirty="0">
                <a:latin typeface="Times New Roman" pitchFamily="18" charset="0"/>
              </a:rPr>
              <a:t>1. Listar en forma individual las:</a:t>
            </a:r>
          </a:p>
          <a:p>
            <a:pPr>
              <a:buFont typeface="Wingdings" pitchFamily="2" charset="2"/>
              <a:buNone/>
            </a:pPr>
            <a:r>
              <a:rPr lang="es-MX" sz="2000" b="1" dirty="0">
                <a:latin typeface="Times New Roman" pitchFamily="18" charset="0"/>
              </a:rPr>
              <a:t>Fortalezas: aspectos positivos, internos y  presentes del sistema en cuestión</a:t>
            </a:r>
          </a:p>
          <a:p>
            <a:pPr>
              <a:buFont typeface="Wingdings" pitchFamily="2" charset="2"/>
              <a:buNone/>
            </a:pPr>
            <a:r>
              <a:rPr lang="es-MX" sz="2000" b="1" dirty="0">
                <a:latin typeface="Times New Roman" pitchFamily="18" charset="0"/>
              </a:rPr>
              <a:t>   Debilidades: aspectos negativos, internos y presentes del sistema en cuestión</a:t>
            </a:r>
          </a:p>
          <a:p>
            <a:pPr>
              <a:buFont typeface="Wingdings" pitchFamily="2" charset="2"/>
              <a:buNone/>
            </a:pPr>
            <a:r>
              <a:rPr lang="es-MX" sz="2000" b="1" dirty="0">
                <a:latin typeface="Times New Roman" pitchFamily="18" charset="0"/>
              </a:rPr>
              <a:t>Oportunidades: aspectos positivos, del micro ambiente</a:t>
            </a:r>
          </a:p>
          <a:p>
            <a:pPr>
              <a:buFont typeface="Wingdings" pitchFamily="2" charset="2"/>
              <a:buNone/>
            </a:pPr>
            <a:r>
              <a:rPr lang="es-MX" sz="2000" b="1" dirty="0">
                <a:latin typeface="Times New Roman" pitchFamily="18" charset="0"/>
              </a:rPr>
              <a:t>Amenazas: aspectos negativos del macro ambiente</a:t>
            </a:r>
          </a:p>
          <a:p>
            <a:pPr>
              <a:buFont typeface="Wingdings" pitchFamily="2" charset="2"/>
              <a:buNone/>
            </a:pPr>
            <a:endParaRPr lang="es-MX" sz="2000" b="1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s-MX" sz="2000" b="1" dirty="0">
                <a:latin typeface="Times New Roman" pitchFamily="18" charset="0"/>
              </a:rPr>
              <a:t>2. Ponderar cada una de las posibilidades según su importancia</a:t>
            </a:r>
          </a:p>
          <a:p>
            <a:pPr>
              <a:buFont typeface="Wingdings" pitchFamily="2" charset="2"/>
              <a:buNone/>
            </a:pPr>
            <a:endParaRPr lang="es-MX" sz="2000" b="1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s-MX" sz="2000" b="1" dirty="0">
                <a:latin typeface="Times New Roman" pitchFamily="18" charset="0"/>
              </a:rPr>
              <a:t>3. Realizar una representación gráfica</a:t>
            </a:r>
            <a:r>
              <a:rPr lang="es-ES" sz="2000" b="1" dirty="0">
                <a:latin typeface="Times New Roman" pitchFamily="18" charset="0"/>
              </a:rPr>
              <a:t> </a:t>
            </a:r>
          </a:p>
          <a:p>
            <a:pPr>
              <a:buFont typeface="Wingdings" pitchFamily="2" charset="2"/>
              <a:buNone/>
            </a:pPr>
            <a:endParaRPr lang="es-ES" sz="2000" b="1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s-ES" sz="2000" b="1" dirty="0">
                <a:latin typeface="Times New Roman" pitchFamily="18" charset="0"/>
              </a:rPr>
              <a:t>X = (Promedio (Sumatoria Oportunidades)) – (Promedio (Sumatoria Amenazas))</a:t>
            </a:r>
          </a:p>
          <a:p>
            <a:endParaRPr lang="es-ES" sz="2000" b="1" dirty="0">
              <a:latin typeface="Times New Roman" pitchFamily="18" charset="0"/>
            </a:endParaRPr>
          </a:p>
          <a:p>
            <a:r>
              <a:rPr lang="es-ES" sz="2000" b="1" dirty="0">
                <a:latin typeface="Times New Roman" pitchFamily="18" charset="0"/>
              </a:rPr>
              <a:t>Y = (Promedio (Sumatoria Fortalezas)) – (Promedio (Sumatoria Debilidades))</a:t>
            </a:r>
            <a:endParaRPr lang="es-ES_tradnl" sz="2000" b="1" dirty="0"/>
          </a:p>
        </p:txBody>
      </p:sp>
    </p:spTree>
    <p:extLst>
      <p:ext uri="{BB962C8B-B14F-4D97-AF65-F5344CB8AC3E}">
        <p14:creationId xmlns:p14="http://schemas.microsoft.com/office/powerpoint/2010/main" val="9075119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48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48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48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48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500"/>
                            </p:stCondLst>
                            <p:childTnLst>
                              <p:par>
                                <p:cTn id="12" presetID="17" presetClass="entr" presetSubtype="8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48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48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48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48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1000"/>
                            </p:stCondLst>
                            <p:childTnLst>
                              <p:par>
                                <p:cTn id="19" presetID="17" presetClass="entr" presetSubtype="8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48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48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48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48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500"/>
                            </p:stCondLst>
                            <p:childTnLst>
                              <p:par>
                                <p:cTn id="26" presetID="17" presetClass="entr" presetSubtype="8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48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48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48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48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2000"/>
                            </p:stCondLst>
                            <p:childTnLst>
                              <p:par>
                                <p:cTn id="33" presetID="17" presetClass="entr" presetSubtype="8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48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48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48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48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7500"/>
                            </p:stCondLst>
                            <p:childTnLst>
                              <p:par>
                                <p:cTn id="40" presetID="17" presetClass="entr" presetSubtype="8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48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48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48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48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3000"/>
                            </p:stCondLst>
                            <p:childTnLst>
                              <p:par>
                                <p:cTn id="47" presetID="17" presetClass="entr" presetSubtype="8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48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48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48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48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8500"/>
                            </p:stCondLst>
                            <p:childTnLst>
                              <p:par>
                                <p:cTn id="54" presetID="17" presetClass="entr" presetSubtype="8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48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48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48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648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4000"/>
                            </p:stCondLst>
                            <p:childTnLst>
                              <p:par>
                                <p:cTn id="61" presetID="17" presetClass="entr" presetSubtype="8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48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48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48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648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9500"/>
                            </p:stCondLst>
                            <p:childTnLst>
                              <p:par>
                                <p:cTn id="68" presetID="17" presetClass="entr" presetSubtype="8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48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48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48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648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5000"/>
                            </p:stCondLst>
                            <p:childTnLst>
                              <p:par>
                                <p:cTn id="75" presetID="17" presetClass="entr" presetSubtype="8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488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6488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488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488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87" grpId="0" build="p" bldLvl="3" autoUpdateAnimBg="0" advAuto="500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00"/>
            </a:gs>
            <a:gs pos="100000">
              <a:srgbClr val="00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AutoShape 2"/>
          <p:cNvSpPr>
            <a:spLocks noChangeArrowheads="1"/>
          </p:cNvSpPr>
          <p:nvPr/>
        </p:nvSpPr>
        <p:spPr bwMode="auto">
          <a:xfrm>
            <a:off x="2667000" y="0"/>
            <a:ext cx="3886200" cy="762000"/>
          </a:xfrm>
          <a:prstGeom prst="downArrowCallout">
            <a:avLst>
              <a:gd name="adj1" fmla="val 127500"/>
              <a:gd name="adj2" fmla="val 127500"/>
              <a:gd name="adj3" fmla="val 16667"/>
              <a:gd name="adj4" fmla="val 66667"/>
            </a:avLst>
          </a:prstGeom>
          <a:gradFill rotWithShape="0">
            <a:gsLst>
              <a:gs pos="0">
                <a:srgbClr val="F8FCAA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_tradnl" sz="2000" b="1" dirty="0"/>
              <a:t>Análisis de riesgos (F.O.D.A.) </a:t>
            </a:r>
          </a:p>
        </p:txBody>
      </p:sp>
      <p:sp>
        <p:nvSpPr>
          <p:cNvPr id="37892" name="AutoShape 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686800" y="6648450"/>
            <a:ext cx="457200" cy="2095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s-ES_tradnl"/>
              <a:t>Fin</a:t>
            </a:r>
          </a:p>
        </p:txBody>
      </p:sp>
      <p:sp>
        <p:nvSpPr>
          <p:cNvPr id="37893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05800" y="6629400"/>
            <a:ext cx="304800" cy="228600"/>
          </a:xfrm>
          <a:prstGeom prst="actionButtonForwardNext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7894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Hom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7895" name="Text Box 6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0" y="6583363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sz="1200">
                <a:solidFill>
                  <a:srgbClr val="990000"/>
                </a:solidFill>
                <a:latin typeface="Arial MT Black" pitchFamily="2" charset="0"/>
              </a:rPr>
              <a:t>Acerca de....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0" y="990600"/>
            <a:ext cx="9144000" cy="5029200"/>
            <a:chOff x="0" y="624"/>
            <a:chExt cx="5760" cy="3168"/>
          </a:xfrm>
        </p:grpSpPr>
        <p:sp>
          <p:nvSpPr>
            <p:cNvPr id="37909" name="Line 8"/>
            <p:cNvSpPr>
              <a:spLocks noChangeShapeType="1"/>
            </p:cNvSpPr>
            <p:nvPr/>
          </p:nvSpPr>
          <p:spPr bwMode="auto">
            <a:xfrm>
              <a:off x="2832" y="864"/>
              <a:ext cx="0" cy="27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7910" name="Line 9"/>
            <p:cNvSpPr>
              <a:spLocks noChangeShapeType="1"/>
            </p:cNvSpPr>
            <p:nvPr/>
          </p:nvSpPr>
          <p:spPr bwMode="auto">
            <a:xfrm>
              <a:off x="768" y="2256"/>
              <a:ext cx="39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7911" name="Rectangle 10"/>
            <p:cNvSpPr>
              <a:spLocks noChangeArrowheads="1"/>
            </p:cNvSpPr>
            <p:nvPr/>
          </p:nvSpPr>
          <p:spPr bwMode="auto">
            <a:xfrm>
              <a:off x="2208" y="624"/>
              <a:ext cx="12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_tradnl" sz="2000" b="1">
                  <a:solidFill>
                    <a:schemeClr val="accent2"/>
                  </a:solidFill>
                  <a:latin typeface="Arial Black" pitchFamily="34" charset="0"/>
                </a:rPr>
                <a:t>Fortalezas </a:t>
              </a:r>
            </a:p>
          </p:txBody>
        </p:sp>
        <p:sp>
          <p:nvSpPr>
            <p:cNvPr id="37912" name="Rectangle 11"/>
            <p:cNvSpPr>
              <a:spLocks noChangeArrowheads="1"/>
            </p:cNvSpPr>
            <p:nvPr/>
          </p:nvSpPr>
          <p:spPr bwMode="auto">
            <a:xfrm>
              <a:off x="4320" y="2256"/>
              <a:ext cx="14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_tradnl" sz="2000" b="1">
                  <a:solidFill>
                    <a:schemeClr val="accent2"/>
                  </a:solidFill>
                  <a:latin typeface="Arial Black" pitchFamily="34" charset="0"/>
                </a:rPr>
                <a:t>Oportunidades  </a:t>
              </a:r>
            </a:p>
          </p:txBody>
        </p:sp>
        <p:sp>
          <p:nvSpPr>
            <p:cNvPr id="37913" name="Rectangle 12"/>
            <p:cNvSpPr>
              <a:spLocks noChangeArrowheads="1"/>
            </p:cNvSpPr>
            <p:nvPr/>
          </p:nvSpPr>
          <p:spPr bwMode="auto">
            <a:xfrm>
              <a:off x="2208" y="3542"/>
              <a:ext cx="12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_tradnl" sz="2000" b="1">
                  <a:solidFill>
                    <a:srgbClr val="CC3300"/>
                  </a:solidFill>
                  <a:latin typeface="Arial Black" pitchFamily="34" charset="0"/>
                </a:rPr>
                <a:t>Debilidades  </a:t>
              </a:r>
            </a:p>
          </p:txBody>
        </p:sp>
        <p:sp>
          <p:nvSpPr>
            <p:cNvPr id="37914" name="Rectangle 13"/>
            <p:cNvSpPr>
              <a:spLocks noChangeArrowheads="1"/>
            </p:cNvSpPr>
            <p:nvPr/>
          </p:nvSpPr>
          <p:spPr bwMode="auto">
            <a:xfrm>
              <a:off x="0" y="2256"/>
              <a:ext cx="12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_tradnl" sz="2000" b="1">
                  <a:solidFill>
                    <a:srgbClr val="CC3300"/>
                  </a:solidFill>
                  <a:latin typeface="Arial Black" pitchFamily="34" charset="0"/>
                </a:rPr>
                <a:t>Amenazas </a:t>
              </a: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010150" y="1524000"/>
            <a:ext cx="3524250" cy="1989138"/>
            <a:chOff x="3156" y="960"/>
            <a:chExt cx="2220" cy="1253"/>
          </a:xfrm>
        </p:grpSpPr>
        <p:sp>
          <p:nvSpPr>
            <p:cNvPr id="37907" name="AutoShape 14"/>
            <p:cNvSpPr>
              <a:spLocks noChangeArrowheads="1"/>
            </p:cNvSpPr>
            <p:nvPr/>
          </p:nvSpPr>
          <p:spPr bwMode="auto">
            <a:xfrm rot="2629024">
              <a:off x="3156" y="965"/>
              <a:ext cx="672" cy="1248"/>
            </a:xfrm>
            <a:prstGeom prst="upArrow">
              <a:avLst>
                <a:gd name="adj1" fmla="val 50000"/>
                <a:gd name="adj2" fmla="val 46429"/>
              </a:avLst>
            </a:prstGeom>
            <a:solidFill>
              <a:srgbClr val="66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7908" name="Rectangle 18"/>
            <p:cNvSpPr>
              <a:spLocks noChangeArrowheads="1"/>
            </p:cNvSpPr>
            <p:nvPr/>
          </p:nvSpPr>
          <p:spPr bwMode="auto">
            <a:xfrm>
              <a:off x="4080" y="960"/>
              <a:ext cx="129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_tradnl" sz="1600" b="1">
                  <a:latin typeface="Arial Black" pitchFamily="34" charset="0"/>
                </a:rPr>
                <a:t>Cuadrante ideal</a:t>
              </a: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533400" y="3962400"/>
            <a:ext cx="3657600" cy="1708150"/>
            <a:chOff x="336" y="2496"/>
            <a:chExt cx="2304" cy="1076"/>
          </a:xfrm>
        </p:grpSpPr>
        <p:sp>
          <p:nvSpPr>
            <p:cNvPr id="37905" name="AutoShape 15"/>
            <p:cNvSpPr>
              <a:spLocks noChangeArrowheads="1"/>
            </p:cNvSpPr>
            <p:nvPr/>
          </p:nvSpPr>
          <p:spPr bwMode="auto">
            <a:xfrm rot="3001265">
              <a:off x="2016" y="2304"/>
              <a:ext cx="432" cy="816"/>
            </a:xfrm>
            <a:prstGeom prst="downArrow">
              <a:avLst>
                <a:gd name="adj1" fmla="val 50000"/>
                <a:gd name="adj2" fmla="val 47222"/>
              </a:avLst>
            </a:prstGeom>
            <a:solidFill>
              <a:srgbClr val="CC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7906" name="Rectangle 19"/>
            <p:cNvSpPr>
              <a:spLocks noChangeArrowheads="1"/>
            </p:cNvSpPr>
            <p:nvPr/>
          </p:nvSpPr>
          <p:spPr bwMode="auto">
            <a:xfrm>
              <a:off x="336" y="3360"/>
              <a:ext cx="182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_tradnl" sz="1600" b="1">
                  <a:latin typeface="Arial Black" pitchFamily="34" charset="0"/>
                </a:rPr>
                <a:t>Cuadrante pesimista</a:t>
              </a:r>
            </a:p>
          </p:txBody>
        </p: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381000" y="1600200"/>
            <a:ext cx="3724275" cy="1981200"/>
            <a:chOff x="240" y="1008"/>
            <a:chExt cx="2346" cy="1248"/>
          </a:xfrm>
        </p:grpSpPr>
        <p:sp>
          <p:nvSpPr>
            <p:cNvPr id="37903" name="AutoShape 17"/>
            <p:cNvSpPr>
              <a:spLocks noChangeArrowheads="1"/>
            </p:cNvSpPr>
            <p:nvPr/>
          </p:nvSpPr>
          <p:spPr bwMode="auto">
            <a:xfrm rot="-2619470">
              <a:off x="2112" y="1296"/>
              <a:ext cx="474" cy="960"/>
            </a:xfrm>
            <a:prstGeom prst="upArrow">
              <a:avLst>
                <a:gd name="adj1" fmla="val 50000"/>
                <a:gd name="adj2" fmla="val 50633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7904" name="Rectangle 20"/>
            <p:cNvSpPr>
              <a:spLocks noChangeArrowheads="1"/>
            </p:cNvSpPr>
            <p:nvPr/>
          </p:nvSpPr>
          <p:spPr bwMode="auto">
            <a:xfrm>
              <a:off x="240" y="1008"/>
              <a:ext cx="182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_tradnl" sz="1600" b="1">
                  <a:latin typeface="Arial Black" pitchFamily="34" charset="0"/>
                </a:rPr>
                <a:t>Cuadrante optimista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4953000" y="3581400"/>
            <a:ext cx="3886200" cy="2012950"/>
            <a:chOff x="3120" y="2256"/>
            <a:chExt cx="2448" cy="1268"/>
          </a:xfrm>
        </p:grpSpPr>
        <p:sp>
          <p:nvSpPr>
            <p:cNvPr id="37901" name="AutoShape 16"/>
            <p:cNvSpPr>
              <a:spLocks noChangeArrowheads="1"/>
            </p:cNvSpPr>
            <p:nvPr/>
          </p:nvSpPr>
          <p:spPr bwMode="auto">
            <a:xfrm rot="8111477">
              <a:off x="3120" y="2256"/>
              <a:ext cx="474" cy="960"/>
            </a:xfrm>
            <a:prstGeom prst="upArrow">
              <a:avLst>
                <a:gd name="adj1" fmla="val 50000"/>
                <a:gd name="adj2" fmla="val 50633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7902" name="Rectangle 21"/>
            <p:cNvSpPr>
              <a:spLocks noChangeArrowheads="1"/>
            </p:cNvSpPr>
            <p:nvPr/>
          </p:nvSpPr>
          <p:spPr bwMode="auto">
            <a:xfrm>
              <a:off x="3744" y="3312"/>
              <a:ext cx="182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_tradnl" sz="1600" b="1">
                  <a:latin typeface="Arial Black" pitchFamily="34" charset="0"/>
                </a:rPr>
                <a:t>Cuadrante optimista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00"/>
            </a:gs>
            <a:gs pos="100000">
              <a:srgbClr val="00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AutoShape 2"/>
          <p:cNvSpPr>
            <a:spLocks noChangeArrowheads="1"/>
          </p:cNvSpPr>
          <p:nvPr/>
        </p:nvSpPr>
        <p:spPr bwMode="auto">
          <a:xfrm>
            <a:off x="2667000" y="0"/>
            <a:ext cx="3886200" cy="762000"/>
          </a:xfrm>
          <a:prstGeom prst="downArrowCallout">
            <a:avLst>
              <a:gd name="adj1" fmla="val 127500"/>
              <a:gd name="adj2" fmla="val 127500"/>
              <a:gd name="adj3" fmla="val 16667"/>
              <a:gd name="adj4" fmla="val 66667"/>
            </a:avLst>
          </a:prstGeom>
          <a:gradFill rotWithShape="0">
            <a:gsLst>
              <a:gs pos="0">
                <a:srgbClr val="F8FCAA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_tradnl" sz="2000" b="1" dirty="0"/>
              <a:t>Matriz de Riesgo </a:t>
            </a:r>
          </a:p>
        </p:txBody>
      </p:sp>
      <p:sp>
        <p:nvSpPr>
          <p:cNvPr id="39940" name="AutoShape 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686800" y="6648450"/>
            <a:ext cx="457200" cy="2095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s-ES_tradnl"/>
              <a:t>Fin</a:t>
            </a:r>
          </a:p>
        </p:txBody>
      </p:sp>
      <p:sp>
        <p:nvSpPr>
          <p:cNvPr id="39941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05800" y="6629400"/>
            <a:ext cx="304800" cy="228600"/>
          </a:xfrm>
          <a:prstGeom prst="actionButtonForwardNext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9942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Home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9943" name="Text Box 6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0" y="6583363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sz="1200">
                <a:solidFill>
                  <a:srgbClr val="990000"/>
                </a:solidFill>
                <a:latin typeface="Arial MT Black" pitchFamily="2" charset="0"/>
              </a:rPr>
              <a:t>Acerca de....</a:t>
            </a:r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64058" y="1027113"/>
            <a:ext cx="9104324" cy="5526087"/>
            <a:chOff x="86" y="647"/>
            <a:chExt cx="5735" cy="3481"/>
          </a:xfrm>
        </p:grpSpPr>
        <p:sp>
          <p:nvSpPr>
            <p:cNvPr id="39980" name="Line 9"/>
            <p:cNvSpPr>
              <a:spLocks noChangeShapeType="1"/>
            </p:cNvSpPr>
            <p:nvPr/>
          </p:nvSpPr>
          <p:spPr bwMode="auto">
            <a:xfrm>
              <a:off x="1202" y="768"/>
              <a:ext cx="0" cy="33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9981" name="Line 10"/>
            <p:cNvSpPr>
              <a:spLocks noChangeShapeType="1"/>
            </p:cNvSpPr>
            <p:nvPr/>
          </p:nvSpPr>
          <p:spPr bwMode="auto">
            <a:xfrm>
              <a:off x="3379" y="768"/>
              <a:ext cx="0" cy="33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9982" name="Text Box 11"/>
            <p:cNvSpPr txBox="1">
              <a:spLocks noChangeArrowheads="1"/>
            </p:cNvSpPr>
            <p:nvPr/>
          </p:nvSpPr>
          <p:spPr bwMode="auto">
            <a:xfrm>
              <a:off x="86" y="647"/>
              <a:ext cx="10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_tradnl" sz="1800" b="1" dirty="0"/>
                <a:t>Identificación </a:t>
              </a:r>
            </a:p>
          </p:txBody>
        </p:sp>
        <p:sp>
          <p:nvSpPr>
            <p:cNvPr id="39983" name="Text Box 12"/>
            <p:cNvSpPr txBox="1">
              <a:spLocks noChangeArrowheads="1"/>
            </p:cNvSpPr>
            <p:nvPr/>
          </p:nvSpPr>
          <p:spPr bwMode="auto">
            <a:xfrm>
              <a:off x="3479" y="708"/>
              <a:ext cx="9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_tradnl" sz="1800" b="1" dirty="0"/>
                <a:t>Proyección </a:t>
              </a:r>
            </a:p>
          </p:txBody>
        </p:sp>
        <p:sp>
          <p:nvSpPr>
            <p:cNvPr id="39984" name="Text Box 13"/>
            <p:cNvSpPr txBox="1">
              <a:spLocks noChangeArrowheads="1"/>
            </p:cNvSpPr>
            <p:nvPr/>
          </p:nvSpPr>
          <p:spPr bwMode="auto">
            <a:xfrm>
              <a:off x="3334" y="1111"/>
              <a:ext cx="2487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_tradnl" sz="1600" b="1" dirty="0"/>
                <a:t>Mitigación: acciones para que no pase</a:t>
              </a:r>
            </a:p>
            <a:p>
              <a:pPr algn="l"/>
              <a:r>
                <a:rPr lang="es-ES_tradnl" sz="1600" b="1" dirty="0"/>
                <a:t>Contingencia: acciones de solución</a:t>
              </a:r>
            </a:p>
          </p:txBody>
        </p:sp>
      </p:grpSp>
      <p:sp>
        <p:nvSpPr>
          <p:cNvPr id="167951" name="Text Box 15"/>
          <p:cNvSpPr txBox="1">
            <a:spLocks noChangeArrowheads="1"/>
          </p:cNvSpPr>
          <p:nvPr/>
        </p:nvSpPr>
        <p:spPr bwMode="auto">
          <a:xfrm>
            <a:off x="152400" y="1625600"/>
            <a:ext cx="1800493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_tradnl" sz="1800" b="1" dirty="0"/>
              <a:t>1. Debilidades </a:t>
            </a:r>
          </a:p>
          <a:p>
            <a:pPr algn="l"/>
            <a:endParaRPr lang="es-ES_tradnl" sz="1800" b="1" dirty="0"/>
          </a:p>
          <a:p>
            <a:pPr algn="l">
              <a:buFontTx/>
              <a:buChar char="•"/>
            </a:pPr>
            <a:r>
              <a:rPr lang="es-ES_tradnl" sz="1800" b="1" dirty="0"/>
              <a:t>D1</a:t>
            </a:r>
          </a:p>
          <a:p>
            <a:pPr algn="l">
              <a:buFontTx/>
              <a:buChar char="•"/>
            </a:pPr>
            <a:r>
              <a:rPr lang="es-ES_tradnl" sz="1800" b="1" dirty="0"/>
              <a:t>D2</a:t>
            </a:r>
          </a:p>
          <a:p>
            <a:pPr algn="l">
              <a:buFontTx/>
              <a:buChar char="•"/>
            </a:pPr>
            <a:r>
              <a:rPr lang="es-ES_tradnl" sz="1800" b="1" dirty="0"/>
              <a:t>D3	</a:t>
            </a:r>
          </a:p>
          <a:p>
            <a:pPr algn="l"/>
            <a:endParaRPr lang="es-ES_tradnl" sz="1800" b="1" dirty="0"/>
          </a:p>
          <a:p>
            <a:pPr algn="l"/>
            <a:r>
              <a:rPr lang="es-ES_tradnl" sz="1800" b="1" dirty="0"/>
              <a:t>2. Amenazas </a:t>
            </a:r>
          </a:p>
          <a:p>
            <a:pPr algn="l"/>
            <a:endParaRPr lang="es-ES_tradnl" sz="1800" b="1" dirty="0"/>
          </a:p>
          <a:p>
            <a:pPr algn="l">
              <a:buFontTx/>
              <a:buChar char="•"/>
            </a:pPr>
            <a:r>
              <a:rPr lang="es-ES_tradnl" sz="1800" b="1" dirty="0"/>
              <a:t>A1</a:t>
            </a:r>
          </a:p>
          <a:p>
            <a:pPr algn="l">
              <a:buFontTx/>
              <a:buChar char="•"/>
            </a:pPr>
            <a:r>
              <a:rPr lang="es-ES_tradnl" sz="1800" b="1" dirty="0"/>
              <a:t>A2</a:t>
            </a:r>
          </a:p>
          <a:p>
            <a:pPr algn="l">
              <a:buFontTx/>
              <a:buChar char="•"/>
            </a:pPr>
            <a:r>
              <a:rPr lang="es-ES_tradnl" sz="1800" b="1" dirty="0"/>
              <a:t>A3</a:t>
            </a:r>
          </a:p>
          <a:p>
            <a:pPr algn="l">
              <a:buFontTx/>
              <a:buChar char="•"/>
            </a:pPr>
            <a:endParaRPr lang="es-ES_tradnl" sz="1800" b="1" dirty="0"/>
          </a:p>
        </p:txBody>
      </p:sp>
      <p:grpSp>
        <p:nvGrpSpPr>
          <p:cNvPr id="3" name="Group 53"/>
          <p:cNvGrpSpPr>
            <a:grpSpLocks/>
          </p:cNvGrpSpPr>
          <p:nvPr/>
        </p:nvGrpSpPr>
        <p:grpSpPr bwMode="auto">
          <a:xfrm>
            <a:off x="1892225" y="1752600"/>
            <a:ext cx="3471863" cy="4013200"/>
            <a:chOff x="1576" y="1104"/>
            <a:chExt cx="2187" cy="2528"/>
          </a:xfrm>
        </p:grpSpPr>
        <p:sp>
          <p:nvSpPr>
            <p:cNvPr id="39955" name="Line 16"/>
            <p:cNvSpPr>
              <a:spLocks noChangeShapeType="1"/>
            </p:cNvSpPr>
            <p:nvPr/>
          </p:nvSpPr>
          <p:spPr bwMode="auto">
            <a:xfrm flipH="1">
              <a:off x="1824" y="1440"/>
              <a:ext cx="0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9956" name="Line 17"/>
            <p:cNvSpPr>
              <a:spLocks noChangeShapeType="1"/>
            </p:cNvSpPr>
            <p:nvPr/>
          </p:nvSpPr>
          <p:spPr bwMode="auto">
            <a:xfrm>
              <a:off x="1824" y="3024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9957" name="Text Box 18"/>
            <p:cNvSpPr txBox="1">
              <a:spLocks noChangeArrowheads="1"/>
            </p:cNvSpPr>
            <p:nvPr/>
          </p:nvSpPr>
          <p:spPr bwMode="auto">
            <a:xfrm>
              <a:off x="1584" y="1104"/>
              <a:ext cx="60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_tradnl" sz="1600" b="1"/>
                <a:t>impacto</a:t>
              </a:r>
            </a:p>
          </p:txBody>
        </p:sp>
        <p:sp>
          <p:nvSpPr>
            <p:cNvPr id="39958" name="Text Box 19"/>
            <p:cNvSpPr txBox="1">
              <a:spLocks noChangeArrowheads="1"/>
            </p:cNvSpPr>
            <p:nvPr/>
          </p:nvSpPr>
          <p:spPr bwMode="auto">
            <a:xfrm>
              <a:off x="2785" y="3264"/>
              <a:ext cx="97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_tradnl" sz="1600" b="1" dirty="0"/>
                <a:t>Probabilidad</a:t>
              </a:r>
            </a:p>
            <a:p>
              <a:r>
                <a:rPr lang="es-ES_tradnl" sz="1600" b="1" dirty="0"/>
                <a:t>De ocurrencia</a:t>
              </a:r>
            </a:p>
          </p:txBody>
        </p:sp>
        <p:sp>
          <p:nvSpPr>
            <p:cNvPr id="39959" name="Line 24"/>
            <p:cNvSpPr>
              <a:spLocks noChangeShapeType="1"/>
            </p:cNvSpPr>
            <p:nvPr/>
          </p:nvSpPr>
          <p:spPr bwMode="auto">
            <a:xfrm>
              <a:off x="1824" y="1728"/>
              <a:ext cx="1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9960" name="Line 25"/>
            <p:cNvSpPr>
              <a:spLocks noChangeShapeType="1"/>
            </p:cNvSpPr>
            <p:nvPr/>
          </p:nvSpPr>
          <p:spPr bwMode="auto">
            <a:xfrm>
              <a:off x="1824" y="2352"/>
              <a:ext cx="1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9961" name="Line 26"/>
            <p:cNvSpPr>
              <a:spLocks noChangeShapeType="1"/>
            </p:cNvSpPr>
            <p:nvPr/>
          </p:nvSpPr>
          <p:spPr bwMode="auto">
            <a:xfrm>
              <a:off x="3504" y="1728"/>
              <a:ext cx="0" cy="1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9962" name="Line 27"/>
            <p:cNvSpPr>
              <a:spLocks noChangeShapeType="1"/>
            </p:cNvSpPr>
            <p:nvPr/>
          </p:nvSpPr>
          <p:spPr bwMode="auto">
            <a:xfrm>
              <a:off x="2640" y="1728"/>
              <a:ext cx="0" cy="1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 dirty="0"/>
            </a:p>
          </p:txBody>
        </p:sp>
        <p:sp>
          <p:nvSpPr>
            <p:cNvPr id="39963" name="Text Box 28"/>
            <p:cNvSpPr txBox="1">
              <a:spLocks noChangeArrowheads="1"/>
            </p:cNvSpPr>
            <p:nvPr/>
          </p:nvSpPr>
          <p:spPr bwMode="auto">
            <a:xfrm>
              <a:off x="1584" y="1584"/>
              <a:ext cx="2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_tradnl" sz="1800" b="1"/>
                <a:t>A</a:t>
              </a:r>
            </a:p>
          </p:txBody>
        </p:sp>
        <p:sp>
          <p:nvSpPr>
            <p:cNvPr id="39964" name="Text Box 29"/>
            <p:cNvSpPr txBox="1">
              <a:spLocks noChangeArrowheads="1"/>
            </p:cNvSpPr>
            <p:nvPr/>
          </p:nvSpPr>
          <p:spPr bwMode="auto">
            <a:xfrm>
              <a:off x="1576" y="2217"/>
              <a:ext cx="2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_tradnl" sz="1800" b="1"/>
                <a:t>M</a:t>
              </a:r>
            </a:p>
          </p:txBody>
        </p:sp>
        <p:sp>
          <p:nvSpPr>
            <p:cNvPr id="39965" name="Text Box 30"/>
            <p:cNvSpPr txBox="1">
              <a:spLocks noChangeArrowheads="1"/>
            </p:cNvSpPr>
            <p:nvPr/>
          </p:nvSpPr>
          <p:spPr bwMode="auto">
            <a:xfrm>
              <a:off x="1891" y="2976"/>
              <a:ext cx="39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_tradnl" sz="1800" b="1" dirty="0"/>
                <a:t>B(1)</a:t>
              </a:r>
            </a:p>
          </p:txBody>
        </p:sp>
        <p:sp>
          <p:nvSpPr>
            <p:cNvPr id="39966" name="Text Box 31"/>
            <p:cNvSpPr txBox="1">
              <a:spLocks noChangeArrowheads="1"/>
            </p:cNvSpPr>
            <p:nvPr/>
          </p:nvSpPr>
          <p:spPr bwMode="auto">
            <a:xfrm>
              <a:off x="3271" y="2976"/>
              <a:ext cx="39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_tradnl" sz="1800" b="1" dirty="0"/>
                <a:t>A(5)</a:t>
              </a:r>
            </a:p>
          </p:txBody>
        </p:sp>
        <p:sp>
          <p:nvSpPr>
            <p:cNvPr id="39967" name="Text Box 32"/>
            <p:cNvSpPr txBox="1">
              <a:spLocks noChangeArrowheads="1"/>
            </p:cNvSpPr>
            <p:nvPr/>
          </p:nvSpPr>
          <p:spPr bwMode="auto">
            <a:xfrm>
              <a:off x="2459" y="2976"/>
              <a:ext cx="41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_tradnl" sz="1800" b="1" dirty="0"/>
                <a:t>M(3)</a:t>
              </a:r>
            </a:p>
          </p:txBody>
        </p:sp>
        <p:sp>
          <p:nvSpPr>
            <p:cNvPr id="39968" name="AutoShape 33"/>
            <p:cNvSpPr>
              <a:spLocks noChangeArrowheads="1"/>
            </p:cNvSpPr>
            <p:nvPr/>
          </p:nvSpPr>
          <p:spPr bwMode="auto">
            <a:xfrm>
              <a:off x="2832" y="1968"/>
              <a:ext cx="96" cy="96"/>
            </a:xfrm>
            <a:prstGeom prst="flowChartConnector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9969" name="AutoShape 34"/>
            <p:cNvSpPr>
              <a:spLocks noChangeArrowheads="1"/>
            </p:cNvSpPr>
            <p:nvPr/>
          </p:nvSpPr>
          <p:spPr bwMode="auto">
            <a:xfrm>
              <a:off x="3120" y="1872"/>
              <a:ext cx="96" cy="96"/>
            </a:xfrm>
            <a:prstGeom prst="flowChartConnector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9970" name="AutoShape 35"/>
            <p:cNvSpPr>
              <a:spLocks noChangeArrowheads="1"/>
            </p:cNvSpPr>
            <p:nvPr/>
          </p:nvSpPr>
          <p:spPr bwMode="auto">
            <a:xfrm>
              <a:off x="3024" y="2112"/>
              <a:ext cx="96" cy="96"/>
            </a:xfrm>
            <a:prstGeom prst="flowChartConnector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9971" name="AutoShape 36"/>
            <p:cNvSpPr>
              <a:spLocks noChangeArrowheads="1"/>
            </p:cNvSpPr>
            <p:nvPr/>
          </p:nvSpPr>
          <p:spPr bwMode="auto">
            <a:xfrm>
              <a:off x="3216" y="2112"/>
              <a:ext cx="96" cy="96"/>
            </a:xfrm>
            <a:prstGeom prst="flowChartConnector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9975" name="AutoShape 40"/>
            <p:cNvSpPr>
              <a:spLocks noChangeArrowheads="1"/>
            </p:cNvSpPr>
            <p:nvPr/>
          </p:nvSpPr>
          <p:spPr bwMode="auto">
            <a:xfrm>
              <a:off x="3024" y="2592"/>
              <a:ext cx="96" cy="96"/>
            </a:xfrm>
            <a:prstGeom prst="flowChartConnector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9976" name="AutoShape 41"/>
            <p:cNvSpPr>
              <a:spLocks noChangeArrowheads="1"/>
            </p:cNvSpPr>
            <p:nvPr/>
          </p:nvSpPr>
          <p:spPr bwMode="auto">
            <a:xfrm>
              <a:off x="3216" y="2736"/>
              <a:ext cx="96" cy="96"/>
            </a:xfrm>
            <a:prstGeom prst="flowChartConnector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9977" name="AutoShape 42"/>
            <p:cNvSpPr>
              <a:spLocks noChangeArrowheads="1"/>
            </p:cNvSpPr>
            <p:nvPr/>
          </p:nvSpPr>
          <p:spPr bwMode="auto">
            <a:xfrm>
              <a:off x="2832" y="2784"/>
              <a:ext cx="96" cy="96"/>
            </a:xfrm>
            <a:prstGeom prst="flowChartConnector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9978" name="AutoShape 43"/>
            <p:cNvSpPr>
              <a:spLocks noChangeArrowheads="1"/>
            </p:cNvSpPr>
            <p:nvPr/>
          </p:nvSpPr>
          <p:spPr bwMode="auto">
            <a:xfrm>
              <a:off x="2112" y="2640"/>
              <a:ext cx="96" cy="96"/>
            </a:xfrm>
            <a:prstGeom prst="flowChartConnector">
              <a:avLst/>
            </a:prstGeom>
            <a:solidFill>
              <a:srgbClr val="66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9979" name="AutoShape 44"/>
            <p:cNvSpPr>
              <a:spLocks noChangeArrowheads="1"/>
            </p:cNvSpPr>
            <p:nvPr/>
          </p:nvSpPr>
          <p:spPr bwMode="auto">
            <a:xfrm>
              <a:off x="2352" y="2736"/>
              <a:ext cx="96" cy="96"/>
            </a:xfrm>
            <a:prstGeom prst="flowChartConnector">
              <a:avLst/>
            </a:prstGeom>
            <a:solidFill>
              <a:srgbClr val="66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</p:grpSp>
      <p:grpSp>
        <p:nvGrpSpPr>
          <p:cNvPr id="4" name="Group 54"/>
          <p:cNvGrpSpPr>
            <a:grpSpLocks/>
          </p:cNvGrpSpPr>
          <p:nvPr/>
        </p:nvGrpSpPr>
        <p:grpSpPr bwMode="auto">
          <a:xfrm>
            <a:off x="5796136" y="2708920"/>
            <a:ext cx="3067050" cy="3536950"/>
            <a:chOff x="3780" y="1152"/>
            <a:chExt cx="1932" cy="2228"/>
          </a:xfrm>
        </p:grpSpPr>
        <p:sp>
          <p:nvSpPr>
            <p:cNvPr id="39948" name="Line 45"/>
            <p:cNvSpPr>
              <a:spLocks noChangeShapeType="1"/>
            </p:cNvSpPr>
            <p:nvPr/>
          </p:nvSpPr>
          <p:spPr bwMode="auto">
            <a:xfrm flipH="1">
              <a:off x="3936" y="1440"/>
              <a:ext cx="0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9949" name="Line 46"/>
            <p:cNvSpPr>
              <a:spLocks noChangeShapeType="1"/>
            </p:cNvSpPr>
            <p:nvPr/>
          </p:nvSpPr>
          <p:spPr bwMode="auto">
            <a:xfrm>
              <a:off x="3936" y="3024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9950" name="Text Box 47"/>
            <p:cNvSpPr txBox="1">
              <a:spLocks noChangeArrowheads="1"/>
            </p:cNvSpPr>
            <p:nvPr/>
          </p:nvSpPr>
          <p:spPr bwMode="auto">
            <a:xfrm>
              <a:off x="3780" y="1152"/>
              <a:ext cx="5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_tradnl" sz="1600" b="1"/>
                <a:t>tiempo</a:t>
              </a:r>
            </a:p>
          </p:txBody>
        </p:sp>
        <p:sp>
          <p:nvSpPr>
            <p:cNvPr id="39951" name="Text Box 48"/>
            <p:cNvSpPr txBox="1">
              <a:spLocks noChangeArrowheads="1"/>
            </p:cNvSpPr>
            <p:nvPr/>
          </p:nvSpPr>
          <p:spPr bwMode="auto">
            <a:xfrm>
              <a:off x="5116" y="3168"/>
              <a:ext cx="45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_tradnl" sz="1600" b="1"/>
                <a:t>costo</a:t>
              </a:r>
            </a:p>
          </p:txBody>
        </p:sp>
        <p:sp>
          <p:nvSpPr>
            <p:cNvPr id="39952" name="AutoShape 49"/>
            <p:cNvSpPr>
              <a:spLocks noChangeArrowheads="1"/>
            </p:cNvSpPr>
            <p:nvPr/>
          </p:nvSpPr>
          <p:spPr bwMode="auto">
            <a:xfrm>
              <a:off x="4800" y="1968"/>
              <a:ext cx="96" cy="96"/>
            </a:xfrm>
            <a:prstGeom prst="flowChartConnector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9953" name="Line 51"/>
            <p:cNvSpPr>
              <a:spLocks noChangeShapeType="1"/>
            </p:cNvSpPr>
            <p:nvPr/>
          </p:nvSpPr>
          <p:spPr bwMode="auto">
            <a:xfrm>
              <a:off x="4848" y="2064"/>
              <a:ext cx="0" cy="96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9954" name="Line 52"/>
            <p:cNvSpPr>
              <a:spLocks noChangeShapeType="1"/>
            </p:cNvSpPr>
            <p:nvPr/>
          </p:nvSpPr>
          <p:spPr bwMode="auto">
            <a:xfrm flipH="1">
              <a:off x="3936" y="2016"/>
              <a:ext cx="864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</p:grpSp>
      <p:sp>
        <p:nvSpPr>
          <p:cNvPr id="5" name="AutoShape 40">
            <a:extLst>
              <a:ext uri="{FF2B5EF4-FFF2-40B4-BE49-F238E27FC236}">
                <a16:creationId xmlns:a16="http://schemas.microsoft.com/office/drawing/2014/main" id="{FF3FCA55-0710-4F3F-2B5E-2E1B1345F8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7724" y="3068960"/>
            <a:ext cx="152400" cy="152400"/>
          </a:xfrm>
          <a:prstGeom prst="flowChartConnector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6" name="AutoShape 40">
            <a:extLst>
              <a:ext uri="{FF2B5EF4-FFF2-40B4-BE49-F238E27FC236}">
                <a16:creationId xmlns:a16="http://schemas.microsoft.com/office/drawing/2014/main" id="{0ADC683B-FEB1-EF4A-3032-FE7DE8209B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0124" y="3420616"/>
            <a:ext cx="152400" cy="152400"/>
          </a:xfrm>
          <a:prstGeom prst="flowChartConnector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7" name="AutoShape 40">
            <a:extLst>
              <a:ext uri="{FF2B5EF4-FFF2-40B4-BE49-F238E27FC236}">
                <a16:creationId xmlns:a16="http://schemas.microsoft.com/office/drawing/2014/main" id="{B12DE3AC-AF45-2ACC-3B68-8AE216209B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3668" y="3221360"/>
            <a:ext cx="152400" cy="152400"/>
          </a:xfrm>
          <a:prstGeom prst="flowChartConnector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8" name="Text Box 30">
            <a:extLst>
              <a:ext uri="{FF2B5EF4-FFF2-40B4-BE49-F238E27FC236}">
                <a16:creationId xmlns:a16="http://schemas.microsoft.com/office/drawing/2014/main" id="{69359A4A-E48C-D5C7-D491-92DF5F8F5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5596" y="4430439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1800" b="1" dirty="0"/>
              <a:t>B</a:t>
            </a:r>
          </a:p>
        </p:txBody>
      </p:sp>
      <p:sp>
        <p:nvSpPr>
          <p:cNvPr id="9" name="Text Box 30">
            <a:extLst>
              <a:ext uri="{FF2B5EF4-FFF2-40B4-BE49-F238E27FC236}">
                <a16:creationId xmlns:a16="http://schemas.microsoft.com/office/drawing/2014/main" id="{933A02A0-10F4-C9F6-5C65-7436492ED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7783" y="4724400"/>
            <a:ext cx="3129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1800" b="1" dirty="0"/>
              <a:t>0</a:t>
            </a:r>
          </a:p>
        </p:txBody>
      </p:sp>
      <p:sp>
        <p:nvSpPr>
          <p:cNvPr id="10" name="Line 27">
            <a:extLst>
              <a:ext uri="{FF2B5EF4-FFF2-40B4-BE49-F238E27FC236}">
                <a16:creationId xmlns:a16="http://schemas.microsoft.com/office/drawing/2014/main" id="{ED02E608-EC74-E56E-A8DE-CB63D0DABB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1660" y="2739752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1" name="Line 25">
            <a:extLst>
              <a:ext uri="{FF2B5EF4-FFF2-40B4-BE49-F238E27FC236}">
                <a16:creationId xmlns:a16="http://schemas.microsoft.com/office/drawing/2014/main" id="{486CC6C5-9483-8E25-DE93-E298DA3E4223}"/>
              </a:ext>
            </a:extLst>
          </p:cNvPr>
          <p:cNvSpPr>
            <a:spLocks noChangeShapeType="1"/>
          </p:cNvSpPr>
          <p:nvPr/>
        </p:nvSpPr>
        <p:spPr bwMode="auto">
          <a:xfrm>
            <a:off x="2462932" y="4653136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2" name="Text Box 11">
            <a:extLst>
              <a:ext uri="{FF2B5EF4-FFF2-40B4-BE49-F238E27FC236}">
                <a16:creationId xmlns:a16="http://schemas.microsoft.com/office/drawing/2014/main" id="{96DBA8AE-6281-21F8-23AA-A5A83D2CB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1083" y="1052736"/>
            <a:ext cx="112082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1800" b="1" dirty="0"/>
              <a:t>Armado 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A203BC1E4ABE949B0509C9051CC5418" ma:contentTypeVersion="18" ma:contentTypeDescription="Crear nuevo documento." ma:contentTypeScope="" ma:versionID="d613b68020d14f47a41b9c8da710731f">
  <xsd:schema xmlns:xsd="http://www.w3.org/2001/XMLSchema" xmlns:xs="http://www.w3.org/2001/XMLSchema" xmlns:p="http://schemas.microsoft.com/office/2006/metadata/properties" xmlns:ns2="5d31f4bd-7138-498a-941e-014b2566c757" xmlns:ns3="d0243a43-17ff-42c7-90a5-a04541cd65b9" targetNamespace="http://schemas.microsoft.com/office/2006/metadata/properties" ma:root="true" ma:fieldsID="136947dfdc0f6c95d6c02038ba7d055c" ns2:_="" ns3:_="">
    <xsd:import namespace="5d31f4bd-7138-498a-941e-014b2566c757"/>
    <xsd:import namespace="d0243a43-17ff-42c7-90a5-a04541cd65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1f4bd-7138-498a-941e-014b2566c7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Etiquetas de imagen" ma:readOnly="false" ma:fieldId="{5cf76f15-5ced-4ddc-b409-7134ff3c332f}" ma:taxonomyMulti="true" ma:sspId="f5d9cd0a-ce63-402f-b131-8694ff44fd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243a43-17ff-42c7-90a5-a04541cd65b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c7214b21-4884-4304-8e3d-f1c4e784402f}" ma:internalName="TaxCatchAll" ma:showField="CatchAllData" ma:web="d0243a43-17ff-42c7-90a5-a04541cd65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5A8CDF3-AC7F-44D2-8DBC-C6E93A42BEC8}"/>
</file>

<file path=customXml/itemProps2.xml><?xml version="1.0" encoding="utf-8"?>
<ds:datastoreItem xmlns:ds="http://schemas.openxmlformats.org/officeDocument/2006/customXml" ds:itemID="{C6079AEC-0901-42FB-BD56-D33DBF743613}"/>
</file>

<file path=docProps/app.xml><?xml version="1.0" encoding="utf-8"?>
<Properties xmlns="http://schemas.openxmlformats.org/officeDocument/2006/extended-properties" xmlns:vt="http://schemas.openxmlformats.org/officeDocument/2006/docPropsVTypes">
  <Template>C:\Archivos de programa\Microsoft Office\Plantillas\Diseños de presentaciones\CUADERNO.POT</Template>
  <TotalTime>9581</TotalTime>
  <Words>774</Words>
  <Application>Microsoft Office PowerPoint</Application>
  <PresentationFormat>Presentación en pantalla (4:3)</PresentationFormat>
  <Paragraphs>148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Arial Black</vt:lpstr>
      <vt:lpstr>Arial MT Black</vt:lpstr>
      <vt:lpstr>Google Sans</vt:lpstr>
      <vt:lpstr>Noto Sans</vt:lpstr>
      <vt:lpstr>Times New Roman</vt:lpstr>
      <vt:lpstr>Wingdings</vt:lpstr>
      <vt:lpstr>Diseño predeterminado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>EDUARDO BERTON</Manager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PLANEAMIENTO ESTRATÉGICO PARTICIPATIVO</dc:title>
  <dc:subject>Presentación para Exposición</dc:subject>
  <dc:creator>ANA MARÍA E. PENSALFINE</dc:creator>
  <cp:lastModifiedBy>Axel Cattaneo</cp:lastModifiedBy>
  <cp:revision>730</cp:revision>
  <cp:lastPrinted>2003-03-05T02:05:34Z</cp:lastPrinted>
  <dcterms:created xsi:type="dcterms:W3CDTF">1999-03-29T14:15:02Z</dcterms:created>
  <dcterms:modified xsi:type="dcterms:W3CDTF">2024-06-13T14:42:08Z</dcterms:modified>
</cp:coreProperties>
</file>